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6" r:id="rId2"/>
    <p:sldId id="271" r:id="rId3"/>
    <p:sldId id="267" r:id="rId4"/>
    <p:sldId id="277" r:id="rId5"/>
    <p:sldId id="285" r:id="rId6"/>
    <p:sldId id="275" r:id="rId7"/>
    <p:sldId id="284" r:id="rId8"/>
    <p:sldId id="278" r:id="rId9"/>
    <p:sldId id="283" r:id="rId10"/>
    <p:sldId id="279" r:id="rId11"/>
    <p:sldId id="280" r:id="rId12"/>
    <p:sldId id="276" r:id="rId13"/>
    <p:sldId id="268" r:id="rId14"/>
    <p:sldId id="281" r:id="rId15"/>
    <p:sldId id="270" r:id="rId16"/>
    <p:sldId id="274" r:id="rId17"/>
    <p:sldId id="28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1087437" rtl="0" fontAlgn="auto" latinLnBrk="0" hangingPunct="0">
      <a:lnSpc>
        <a:spcPct val="120000"/>
      </a:lnSpc>
      <a:spcBef>
        <a:spcPts val="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6ABA9C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521415D9-36F7-43E2-AB2F-B90AF26B5E84}">
      <p14:sectionLst xmlns:p14="http://schemas.microsoft.com/office/powerpoint/2010/main">
        <p14:section name="Sekcja bez tytułu" id="{BF3A24DC-E069-5B4B-91D0-6B9749AFE96D}">
          <p14:sldIdLst>
            <p14:sldId id="266"/>
            <p14:sldId id="271"/>
            <p14:sldId id="267"/>
            <p14:sldId id="277"/>
            <p14:sldId id="285"/>
            <p14:sldId id="275"/>
            <p14:sldId id="284"/>
            <p14:sldId id="278"/>
            <p14:sldId id="283"/>
            <p14:sldId id="279"/>
            <p14:sldId id="280"/>
            <p14:sldId id="276"/>
            <p14:sldId id="268"/>
            <p14:sldId id="281"/>
            <p14:sldId id="270"/>
            <p14:sldId id="274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4C"/>
    <a:srgbClr val="FFFFFF"/>
    <a:srgbClr val="965F77"/>
    <a:srgbClr val="6ABA9C"/>
    <a:srgbClr val="B4A0AA"/>
    <a:srgbClr val="EA7C5A"/>
    <a:srgbClr val="7896CF"/>
    <a:srgbClr val="FED542"/>
    <a:srgbClr val="64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6ABA9C"/>
        </a:fontRef>
        <a:srgbClr val="6ABA9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38100" cap="flat">
              <a:solidFill>
                <a:srgbClr val="3C3C4C"/>
              </a:solidFill>
              <a:prstDash val="solid"/>
              <a:round/>
            </a:ln>
          </a:top>
          <a:bottom>
            <a:ln w="127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C3C4C"/>
        </a:fontRef>
        <a:srgbClr val="3C3C4C"/>
      </a:tcTxStyle>
      <a:tcStyle>
        <a:tcBdr>
          <a:left>
            <a:ln w="12700" cap="flat">
              <a:solidFill>
                <a:srgbClr val="3C3C4C"/>
              </a:solidFill>
              <a:prstDash val="solid"/>
              <a:round/>
            </a:ln>
          </a:left>
          <a:right>
            <a:ln w="12700" cap="flat">
              <a:solidFill>
                <a:srgbClr val="3C3C4C"/>
              </a:solidFill>
              <a:prstDash val="solid"/>
              <a:round/>
            </a:ln>
          </a:right>
          <a:top>
            <a:ln w="12700" cap="flat">
              <a:solidFill>
                <a:srgbClr val="3C3C4C"/>
              </a:solidFill>
              <a:prstDash val="solid"/>
              <a:round/>
            </a:ln>
          </a:top>
          <a:bottom>
            <a:ln w="38100" cap="flat">
              <a:solidFill>
                <a:srgbClr val="3C3C4C"/>
              </a:solidFill>
              <a:prstDash val="solid"/>
              <a:round/>
            </a:ln>
          </a:bottom>
          <a:insideH>
            <a:ln w="12700" cap="flat">
              <a:solidFill>
                <a:srgbClr val="3C3C4C"/>
              </a:solidFill>
              <a:prstDash val="solid"/>
              <a:round/>
            </a:ln>
          </a:insideH>
          <a:insideV>
            <a:ln w="12700" cap="flat">
              <a:solidFill>
                <a:srgbClr val="3C3C4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F3EF"/>
          </a:solidFill>
        </a:fill>
      </a:tcStyle>
    </a:wholeTbl>
    <a:band2H>
      <a:tcTxStyle/>
      <a:tcStyle>
        <a:tcBdr/>
        <a:fill>
          <a:solidFill>
            <a:srgbClr val="6ABA9C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ABA9C"/>
              </a:solidFill>
              <a:prstDash val="solid"/>
              <a:round/>
            </a:ln>
          </a:top>
          <a:bottom>
            <a:ln w="254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D3E6DE"/>
          </a:solidFill>
        </a:fill>
      </a:tcStyle>
    </a:wholeTbl>
    <a:band2H>
      <a:tcTxStyle/>
      <a:tcStyle>
        <a:tcBdr/>
        <a:fill>
          <a:solidFill>
            <a:srgbClr val="EAF3EF"/>
          </a:solidFill>
        </a:fill>
      </a:tcStyle>
    </a:band2H>
    <a:firstCol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Col>
    <a:la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38100" cap="flat">
              <a:solidFill>
                <a:srgbClr val="6ABA9C"/>
              </a:solidFill>
              <a:prstDash val="solid"/>
              <a:round/>
            </a:ln>
          </a:top>
          <a:bottom>
            <a:ln w="127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lastRow>
    <a:firstRow>
      <a:tcTxStyle b="on" i="off">
        <a:fontRef idx="major">
          <a:srgbClr val="6ABA9C"/>
        </a:fontRef>
        <a:srgbClr val="6ABA9C"/>
      </a:tcTxStyle>
      <a:tcStyle>
        <a:tcBdr>
          <a:left>
            <a:ln w="12700" cap="flat">
              <a:solidFill>
                <a:srgbClr val="6ABA9C"/>
              </a:solidFill>
              <a:prstDash val="solid"/>
              <a:round/>
            </a:ln>
          </a:left>
          <a:right>
            <a:ln w="12700" cap="flat">
              <a:solidFill>
                <a:srgbClr val="6ABA9C"/>
              </a:solidFill>
              <a:prstDash val="solid"/>
              <a:round/>
            </a:ln>
          </a:right>
          <a:top>
            <a:ln w="12700" cap="flat">
              <a:solidFill>
                <a:srgbClr val="6ABA9C"/>
              </a:solidFill>
              <a:prstDash val="solid"/>
              <a:round/>
            </a:ln>
          </a:top>
          <a:bottom>
            <a:ln w="38100" cap="flat">
              <a:solidFill>
                <a:srgbClr val="6ABA9C"/>
              </a:solidFill>
              <a:prstDash val="solid"/>
              <a:round/>
            </a:ln>
          </a:bottom>
          <a:insideH>
            <a:ln w="12700" cap="flat">
              <a:solidFill>
                <a:srgbClr val="6ABA9C"/>
              </a:solidFill>
              <a:prstDash val="solid"/>
              <a:round/>
            </a:ln>
          </a:insideH>
          <a:insideV>
            <a:ln w="12700" cap="flat">
              <a:solidFill>
                <a:srgbClr val="6ABA9C"/>
              </a:solidFill>
              <a:prstDash val="solid"/>
              <a:round/>
            </a:ln>
          </a:insideV>
        </a:tcBdr>
        <a:fill>
          <a:solidFill>
            <a:srgbClr val="6ABA9C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324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F01F5-AE3E-4F86-A4BE-117C380D158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6118CF72-6741-4CCB-AC3B-6F0948690726}">
      <dgm:prSet phldrT="[Tekst]"/>
      <dgm:spPr/>
      <dgm:t>
        <a:bodyPr/>
        <a:lstStyle/>
        <a:p>
          <a:r>
            <a:rPr lang="pl-PL" dirty="0">
              <a:solidFill>
                <a:schemeClr val="accent4">
                  <a:lumMod val="50000"/>
                </a:schemeClr>
              </a:solidFill>
            </a:rPr>
            <a:t>Planer ślubny</a:t>
          </a:r>
        </a:p>
      </dgm:t>
    </dgm:pt>
    <dgm:pt modelId="{BB9C10F9-F01C-4091-A19F-388FE9AE6B1D}" type="parTrans" cxnId="{2EB1E3B8-2C3A-4034-97C8-66C89AA80205}">
      <dgm:prSet/>
      <dgm:spPr/>
      <dgm:t>
        <a:bodyPr/>
        <a:lstStyle/>
        <a:p>
          <a:endParaRPr lang="pl-PL"/>
        </a:p>
      </dgm:t>
    </dgm:pt>
    <dgm:pt modelId="{2B667BC9-49A7-458D-858E-F6B9B0C8DB2E}" type="sibTrans" cxnId="{2EB1E3B8-2C3A-4034-97C8-66C89AA80205}">
      <dgm:prSet/>
      <dgm:spPr/>
      <dgm:t>
        <a:bodyPr/>
        <a:lstStyle/>
        <a:p>
          <a:endParaRPr lang="pl-PL"/>
        </a:p>
      </dgm:t>
    </dgm:pt>
    <dgm:pt modelId="{88AF0D96-AE1A-4D9B-B487-529B97D256DC}">
      <dgm:prSet phldrT="[Tekst]"/>
      <dgm:spPr/>
      <dgm:t>
        <a:bodyPr/>
        <a:lstStyle/>
        <a:p>
          <a:r>
            <a:rPr lang="pl-PL" dirty="0">
              <a:solidFill>
                <a:schemeClr val="accent4">
                  <a:lumMod val="50000"/>
                </a:schemeClr>
              </a:solidFill>
            </a:rPr>
            <a:t>Aplikacja do przygotowania ślubu przez przyszłych małżonków</a:t>
          </a:r>
        </a:p>
      </dgm:t>
    </dgm:pt>
    <dgm:pt modelId="{B7E17D1A-0ED7-4311-A20E-E10ED20C29A1}" type="parTrans" cxnId="{B7EF38E9-978F-4816-92CF-C9C9B8E7B2E2}">
      <dgm:prSet/>
      <dgm:spPr/>
      <dgm:t>
        <a:bodyPr/>
        <a:lstStyle/>
        <a:p>
          <a:endParaRPr lang="pl-PL"/>
        </a:p>
      </dgm:t>
    </dgm:pt>
    <dgm:pt modelId="{A7BB2509-94AA-4E35-B316-0C3FCC851A94}" type="sibTrans" cxnId="{B7EF38E9-978F-4816-92CF-C9C9B8E7B2E2}">
      <dgm:prSet/>
      <dgm:spPr/>
      <dgm:t>
        <a:bodyPr/>
        <a:lstStyle/>
        <a:p>
          <a:endParaRPr lang="pl-PL"/>
        </a:p>
      </dgm:t>
    </dgm:pt>
    <dgm:pt modelId="{749CB90C-6C0B-45BC-B099-D5846CF3E0F1}" type="pres">
      <dgm:prSet presAssocID="{C14F01F5-AE3E-4F86-A4BE-117C380D1583}" presName="vert0" presStyleCnt="0">
        <dgm:presLayoutVars>
          <dgm:dir/>
          <dgm:animOne val="branch"/>
          <dgm:animLvl val="lvl"/>
        </dgm:presLayoutVars>
      </dgm:prSet>
      <dgm:spPr/>
    </dgm:pt>
    <dgm:pt modelId="{F1F5C5C2-3036-4363-A785-08708190B766}" type="pres">
      <dgm:prSet presAssocID="{6118CF72-6741-4CCB-AC3B-6F0948690726}" presName="thickLine" presStyleLbl="alignNode1" presStyleIdx="0" presStyleCnt="2"/>
      <dgm:spPr/>
    </dgm:pt>
    <dgm:pt modelId="{EDB2EF93-3644-4F85-B6F3-EAA6414D6E6D}" type="pres">
      <dgm:prSet presAssocID="{6118CF72-6741-4CCB-AC3B-6F0948690726}" presName="horz1" presStyleCnt="0"/>
      <dgm:spPr/>
    </dgm:pt>
    <dgm:pt modelId="{A468C26C-C769-4745-AAB9-8CE0C0E4EC72}" type="pres">
      <dgm:prSet presAssocID="{6118CF72-6741-4CCB-AC3B-6F0948690726}" presName="tx1" presStyleLbl="revTx" presStyleIdx="0" presStyleCnt="2"/>
      <dgm:spPr/>
    </dgm:pt>
    <dgm:pt modelId="{E72477EC-BE86-43E3-B8D4-2130F6611868}" type="pres">
      <dgm:prSet presAssocID="{6118CF72-6741-4CCB-AC3B-6F0948690726}" presName="vert1" presStyleCnt="0"/>
      <dgm:spPr/>
    </dgm:pt>
    <dgm:pt modelId="{35753B66-BAF6-46E4-9DA0-C2BE35E4B2EC}" type="pres">
      <dgm:prSet presAssocID="{88AF0D96-AE1A-4D9B-B487-529B97D256DC}" presName="thickLine" presStyleLbl="alignNode1" presStyleIdx="1" presStyleCnt="2"/>
      <dgm:spPr/>
    </dgm:pt>
    <dgm:pt modelId="{00BFDB4D-5333-46A6-94BE-E0E15FD2F02F}" type="pres">
      <dgm:prSet presAssocID="{88AF0D96-AE1A-4D9B-B487-529B97D256DC}" presName="horz1" presStyleCnt="0"/>
      <dgm:spPr/>
    </dgm:pt>
    <dgm:pt modelId="{282DABA2-95E0-4778-AFDF-2D56BE91160F}" type="pres">
      <dgm:prSet presAssocID="{88AF0D96-AE1A-4D9B-B487-529B97D256DC}" presName="tx1" presStyleLbl="revTx" presStyleIdx="1" presStyleCnt="2"/>
      <dgm:spPr/>
    </dgm:pt>
    <dgm:pt modelId="{8F73952E-FCE3-4493-A819-1A3D2689D227}" type="pres">
      <dgm:prSet presAssocID="{88AF0D96-AE1A-4D9B-B487-529B97D256DC}" presName="vert1" presStyleCnt="0"/>
      <dgm:spPr/>
    </dgm:pt>
  </dgm:ptLst>
  <dgm:cxnLst>
    <dgm:cxn modelId="{AD68F265-9834-4B4A-9A32-4408B7B263D9}" type="presOf" srcId="{6118CF72-6741-4CCB-AC3B-6F0948690726}" destId="{A468C26C-C769-4745-AAB9-8CE0C0E4EC72}" srcOrd="0" destOrd="0" presId="urn:microsoft.com/office/officeart/2008/layout/LinedList"/>
    <dgm:cxn modelId="{3E8CB18F-A422-48DA-A0BC-ADF5948E1BE5}" type="presOf" srcId="{C14F01F5-AE3E-4F86-A4BE-117C380D1583}" destId="{749CB90C-6C0B-45BC-B099-D5846CF3E0F1}" srcOrd="0" destOrd="0" presId="urn:microsoft.com/office/officeart/2008/layout/LinedList"/>
    <dgm:cxn modelId="{2EB1E3B8-2C3A-4034-97C8-66C89AA80205}" srcId="{C14F01F5-AE3E-4F86-A4BE-117C380D1583}" destId="{6118CF72-6741-4CCB-AC3B-6F0948690726}" srcOrd="0" destOrd="0" parTransId="{BB9C10F9-F01C-4091-A19F-388FE9AE6B1D}" sibTransId="{2B667BC9-49A7-458D-858E-F6B9B0C8DB2E}"/>
    <dgm:cxn modelId="{34E001C7-6D28-4F30-B9FD-8DCB1894D45A}" type="presOf" srcId="{88AF0D96-AE1A-4D9B-B487-529B97D256DC}" destId="{282DABA2-95E0-4778-AFDF-2D56BE91160F}" srcOrd="0" destOrd="0" presId="urn:microsoft.com/office/officeart/2008/layout/LinedList"/>
    <dgm:cxn modelId="{B7EF38E9-978F-4816-92CF-C9C9B8E7B2E2}" srcId="{C14F01F5-AE3E-4F86-A4BE-117C380D1583}" destId="{88AF0D96-AE1A-4D9B-B487-529B97D256DC}" srcOrd="1" destOrd="0" parTransId="{B7E17D1A-0ED7-4311-A20E-E10ED20C29A1}" sibTransId="{A7BB2509-94AA-4E35-B316-0C3FCC851A94}"/>
    <dgm:cxn modelId="{44A577C9-32BC-451D-BB90-4388E1E84A97}" type="presParOf" srcId="{749CB90C-6C0B-45BC-B099-D5846CF3E0F1}" destId="{F1F5C5C2-3036-4363-A785-08708190B766}" srcOrd="0" destOrd="0" presId="urn:microsoft.com/office/officeart/2008/layout/LinedList"/>
    <dgm:cxn modelId="{9A027370-0D4D-4153-BE2A-0CDDD63FC20E}" type="presParOf" srcId="{749CB90C-6C0B-45BC-B099-D5846CF3E0F1}" destId="{EDB2EF93-3644-4F85-B6F3-EAA6414D6E6D}" srcOrd="1" destOrd="0" presId="urn:microsoft.com/office/officeart/2008/layout/LinedList"/>
    <dgm:cxn modelId="{B96E0540-5090-4986-91CF-F19294080727}" type="presParOf" srcId="{EDB2EF93-3644-4F85-B6F3-EAA6414D6E6D}" destId="{A468C26C-C769-4745-AAB9-8CE0C0E4EC72}" srcOrd="0" destOrd="0" presId="urn:microsoft.com/office/officeart/2008/layout/LinedList"/>
    <dgm:cxn modelId="{2DE4142E-769A-438B-A2A8-3C0C6D9AEA7F}" type="presParOf" srcId="{EDB2EF93-3644-4F85-B6F3-EAA6414D6E6D}" destId="{E72477EC-BE86-43E3-B8D4-2130F6611868}" srcOrd="1" destOrd="0" presId="urn:microsoft.com/office/officeart/2008/layout/LinedList"/>
    <dgm:cxn modelId="{8B22B20E-A1BC-478F-A602-D43B2C7D3BDA}" type="presParOf" srcId="{749CB90C-6C0B-45BC-B099-D5846CF3E0F1}" destId="{35753B66-BAF6-46E4-9DA0-C2BE35E4B2EC}" srcOrd="2" destOrd="0" presId="urn:microsoft.com/office/officeart/2008/layout/LinedList"/>
    <dgm:cxn modelId="{182EFEE4-0F59-4563-AD3B-EFB6719DC05D}" type="presParOf" srcId="{749CB90C-6C0B-45BC-B099-D5846CF3E0F1}" destId="{00BFDB4D-5333-46A6-94BE-E0E15FD2F02F}" srcOrd="3" destOrd="0" presId="urn:microsoft.com/office/officeart/2008/layout/LinedList"/>
    <dgm:cxn modelId="{F9D87753-96B1-477A-AFAC-E70A3DC35B6D}" type="presParOf" srcId="{00BFDB4D-5333-46A6-94BE-E0E15FD2F02F}" destId="{282DABA2-95E0-4778-AFDF-2D56BE91160F}" srcOrd="0" destOrd="0" presId="urn:microsoft.com/office/officeart/2008/layout/LinedList"/>
    <dgm:cxn modelId="{5FAB8FE1-C058-425B-8379-3892745B1A6D}" type="presParOf" srcId="{00BFDB4D-5333-46A6-94BE-E0E15FD2F02F}" destId="{8F73952E-FCE3-4493-A819-1A3D2689D2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50BFCA-B8E2-4796-90E2-8C97E65007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67AB278D-F837-4C3E-82B2-B2845C35EC65}">
      <dgm:prSet phldrT="[Teks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pl-PL" sz="4800" dirty="0">
              <a:solidFill>
                <a:schemeClr val="accent4">
                  <a:lumMod val="50000"/>
                </a:schemeClr>
              </a:solidFill>
            </a:rPr>
            <a:t>Możliwości:</a:t>
          </a:r>
        </a:p>
      </dgm:t>
    </dgm:pt>
    <dgm:pt modelId="{C593D642-515D-4E04-9917-6F7E25667101}" type="parTrans" cxnId="{8E2D0FD6-B7AA-4510-94D3-C893DB4D5FAC}">
      <dgm:prSet/>
      <dgm:spPr/>
      <dgm:t>
        <a:bodyPr/>
        <a:lstStyle/>
        <a:p>
          <a:endParaRPr lang="pl-PL"/>
        </a:p>
      </dgm:t>
    </dgm:pt>
    <dgm:pt modelId="{44E1A4AC-707A-4140-9B6A-D462D4BB2287}" type="sibTrans" cxnId="{8E2D0FD6-B7AA-4510-94D3-C893DB4D5FAC}">
      <dgm:prSet/>
      <dgm:spPr/>
      <dgm:t>
        <a:bodyPr/>
        <a:lstStyle/>
        <a:p>
          <a:endParaRPr lang="pl-PL"/>
        </a:p>
      </dgm:t>
    </dgm:pt>
    <dgm:pt modelId="{D708B9A2-901C-4B29-B1B8-A70FE3EF7169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Lista gości – informacje o rozdanych zaproszeniach i potwierdzonych obecnościach</a:t>
          </a:r>
        </a:p>
      </dgm:t>
    </dgm:pt>
    <dgm:pt modelId="{16F5BD03-68BA-46C1-988F-2D0260FDC29C}" type="parTrans" cxnId="{D2ACF7A9-A853-41AF-91F7-198F61A7D5B4}">
      <dgm:prSet/>
      <dgm:spPr/>
      <dgm:t>
        <a:bodyPr/>
        <a:lstStyle/>
        <a:p>
          <a:endParaRPr lang="pl-PL"/>
        </a:p>
      </dgm:t>
    </dgm:pt>
    <dgm:pt modelId="{33C7E3B0-7A18-477C-867D-D6A4F6C39399}" type="sibTrans" cxnId="{D2ACF7A9-A853-41AF-91F7-198F61A7D5B4}">
      <dgm:prSet/>
      <dgm:spPr/>
      <dgm:t>
        <a:bodyPr/>
        <a:lstStyle/>
        <a:p>
          <a:endParaRPr lang="pl-PL"/>
        </a:p>
      </dgm:t>
    </dgm:pt>
    <dgm:pt modelId="{C36B21EF-E377-47D1-99C2-8BD48C020772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Lista prezentów – przydziel gości do kupna wymarzonych prezentów</a:t>
          </a:r>
        </a:p>
      </dgm:t>
    </dgm:pt>
    <dgm:pt modelId="{E9E15917-D3E7-4A5D-AA83-F7AE9A969280}" type="parTrans" cxnId="{5DAA3943-7A0F-463E-BC9A-683F34C5B567}">
      <dgm:prSet/>
      <dgm:spPr/>
      <dgm:t>
        <a:bodyPr/>
        <a:lstStyle/>
        <a:p>
          <a:endParaRPr lang="pl-PL"/>
        </a:p>
      </dgm:t>
    </dgm:pt>
    <dgm:pt modelId="{040CAEEA-127F-4610-92DA-9C53AB79E624}" type="sibTrans" cxnId="{5DAA3943-7A0F-463E-BC9A-683F34C5B567}">
      <dgm:prSet/>
      <dgm:spPr/>
      <dgm:t>
        <a:bodyPr/>
        <a:lstStyle/>
        <a:p>
          <a:endParaRPr lang="pl-PL"/>
        </a:p>
      </dgm:t>
    </dgm:pt>
    <dgm:pt modelId="{FAAD68E3-3A38-437B-A51D-0C574660F807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Budżet - określ budżet, kontroluj wydatki</a:t>
          </a:r>
        </a:p>
      </dgm:t>
    </dgm:pt>
    <dgm:pt modelId="{2072493A-146E-41CD-AF9D-66ED5FF19B92}" type="parTrans" cxnId="{126546C9-005E-4F8F-81F7-EE925FFA63FD}">
      <dgm:prSet/>
      <dgm:spPr/>
      <dgm:t>
        <a:bodyPr/>
        <a:lstStyle/>
        <a:p>
          <a:endParaRPr lang="pl-PL"/>
        </a:p>
      </dgm:t>
    </dgm:pt>
    <dgm:pt modelId="{A1F02FAA-046B-4C91-9446-71334CFE3469}" type="sibTrans" cxnId="{126546C9-005E-4F8F-81F7-EE925FFA63FD}">
      <dgm:prSet/>
      <dgm:spPr/>
      <dgm:t>
        <a:bodyPr/>
        <a:lstStyle/>
        <a:p>
          <a:endParaRPr lang="pl-PL"/>
        </a:p>
      </dgm:t>
    </dgm:pt>
    <dgm:pt modelId="{B0F9E2FC-14D7-493E-924B-CDE1405E6020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Logowanie i rejestracja</a:t>
          </a:r>
        </a:p>
      </dgm:t>
    </dgm:pt>
    <dgm:pt modelId="{A933F222-F755-43F8-9554-718EBA7D3179}" type="parTrans" cxnId="{FF687622-9C7B-4608-B087-B2ED4A2F70C5}">
      <dgm:prSet/>
      <dgm:spPr/>
      <dgm:t>
        <a:bodyPr/>
        <a:lstStyle/>
        <a:p>
          <a:endParaRPr lang="pl-PL"/>
        </a:p>
      </dgm:t>
    </dgm:pt>
    <dgm:pt modelId="{671369E3-2134-4DFA-A682-116FA2DC9101}" type="sibTrans" cxnId="{FF687622-9C7B-4608-B087-B2ED4A2F70C5}">
      <dgm:prSet/>
      <dgm:spPr/>
      <dgm:t>
        <a:bodyPr/>
        <a:lstStyle/>
        <a:p>
          <a:endParaRPr lang="pl-PL"/>
        </a:p>
      </dgm:t>
    </dgm:pt>
    <dgm:pt modelId="{A7D24929-6A6E-45D1-9A80-1DD160D9AE58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Dashboard z podsumowaniem wszystkich funkcji</a:t>
          </a:r>
        </a:p>
      </dgm:t>
    </dgm:pt>
    <dgm:pt modelId="{4D33B012-7073-4FF2-AA33-1A20C52DB0EB}" type="parTrans" cxnId="{8389C123-267F-426C-A7C4-5F4DCF3E4F0E}">
      <dgm:prSet/>
      <dgm:spPr/>
      <dgm:t>
        <a:bodyPr/>
        <a:lstStyle/>
        <a:p>
          <a:endParaRPr lang="pl-PL"/>
        </a:p>
      </dgm:t>
    </dgm:pt>
    <dgm:pt modelId="{746719B7-8F30-4D8F-A7DD-F32418B6258A}" type="sibTrans" cxnId="{8389C123-267F-426C-A7C4-5F4DCF3E4F0E}">
      <dgm:prSet/>
      <dgm:spPr/>
      <dgm:t>
        <a:bodyPr/>
        <a:lstStyle/>
        <a:p>
          <a:endParaRPr lang="pl-PL"/>
        </a:p>
      </dgm:t>
    </dgm:pt>
    <dgm:pt modelId="{79E34635-F1A7-4CB9-9FE0-9C4630973B40}">
      <dgm:prSet phldrT="[Tekst]"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Lista zadań wraz ze statusami postępu</a:t>
          </a:r>
        </a:p>
      </dgm:t>
    </dgm:pt>
    <dgm:pt modelId="{91956070-7B07-4BBB-B0D2-9EDC76B0EDB4}" type="parTrans" cxnId="{77CB0B01-D2B4-47D7-9435-BD4E0F458E70}">
      <dgm:prSet/>
      <dgm:spPr/>
      <dgm:t>
        <a:bodyPr/>
        <a:lstStyle/>
        <a:p>
          <a:endParaRPr lang="pl-PL"/>
        </a:p>
      </dgm:t>
    </dgm:pt>
    <dgm:pt modelId="{A2F4B4E3-8129-4853-B47A-103B79422152}" type="sibTrans" cxnId="{77CB0B01-D2B4-47D7-9435-BD4E0F458E70}">
      <dgm:prSet/>
      <dgm:spPr/>
      <dgm:t>
        <a:bodyPr/>
        <a:lstStyle/>
        <a:p>
          <a:endParaRPr lang="pl-PL"/>
        </a:p>
      </dgm:t>
    </dgm:pt>
    <dgm:pt modelId="{D6137EDE-D825-4D3C-A9DB-87ED94F689F3}">
      <dgm:prSet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dirty="0">
              <a:solidFill>
                <a:schemeClr val="accent4">
                  <a:lumMod val="50000"/>
                </a:schemeClr>
              </a:solidFill>
            </a:rPr>
            <a:t> Dodawaj, edytuj i usuwaj co tylko chcesz</a:t>
          </a:r>
        </a:p>
      </dgm:t>
    </dgm:pt>
    <dgm:pt modelId="{B10240FC-5653-474E-9401-0440DAAA3533}" type="parTrans" cxnId="{AD04F028-8DEA-42F3-A7F8-C6E7AC35A3F0}">
      <dgm:prSet/>
      <dgm:spPr/>
      <dgm:t>
        <a:bodyPr/>
        <a:lstStyle/>
        <a:p>
          <a:endParaRPr lang="pl-PL"/>
        </a:p>
      </dgm:t>
    </dgm:pt>
    <dgm:pt modelId="{E12CB902-DAC7-4E9D-AC1D-7EA59954F68D}" type="sibTrans" cxnId="{AD04F028-8DEA-42F3-A7F8-C6E7AC35A3F0}">
      <dgm:prSet/>
      <dgm:spPr/>
      <dgm:t>
        <a:bodyPr/>
        <a:lstStyle/>
        <a:p>
          <a:endParaRPr lang="pl-PL"/>
        </a:p>
      </dgm:t>
    </dgm:pt>
    <dgm:pt modelId="{AD1DFC70-D5AE-4EC6-A61A-74F6AF457661}" type="pres">
      <dgm:prSet presAssocID="{3C50BFCA-B8E2-4796-90E2-8C97E6500757}" presName="linear" presStyleCnt="0">
        <dgm:presLayoutVars>
          <dgm:animLvl val="lvl"/>
          <dgm:resizeHandles val="exact"/>
        </dgm:presLayoutVars>
      </dgm:prSet>
      <dgm:spPr/>
    </dgm:pt>
    <dgm:pt modelId="{7E2E5813-180C-4BD3-A77C-B5707BBB24AC}" type="pres">
      <dgm:prSet presAssocID="{67AB278D-F837-4C3E-82B2-B2845C35EC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49DD2EA-963A-4A20-93FC-8C43A08803E0}" type="pres">
      <dgm:prSet presAssocID="{67AB278D-F837-4C3E-82B2-B2845C35EC6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7CB0B01-D2B4-47D7-9435-BD4E0F458E70}" srcId="{67AB278D-F837-4C3E-82B2-B2845C35EC65}" destId="{79E34635-F1A7-4CB9-9FE0-9C4630973B40}" srcOrd="0" destOrd="0" parTransId="{91956070-7B07-4BBB-B0D2-9EDC76B0EDB4}" sibTransId="{A2F4B4E3-8129-4853-B47A-103B79422152}"/>
    <dgm:cxn modelId="{FF687622-9C7B-4608-B087-B2ED4A2F70C5}" srcId="{67AB278D-F837-4C3E-82B2-B2845C35EC65}" destId="{B0F9E2FC-14D7-493E-924B-CDE1405E6020}" srcOrd="4" destOrd="0" parTransId="{A933F222-F755-43F8-9554-718EBA7D3179}" sibTransId="{671369E3-2134-4DFA-A682-116FA2DC9101}"/>
    <dgm:cxn modelId="{8389C123-267F-426C-A7C4-5F4DCF3E4F0E}" srcId="{67AB278D-F837-4C3E-82B2-B2845C35EC65}" destId="{A7D24929-6A6E-45D1-9A80-1DD160D9AE58}" srcOrd="6" destOrd="0" parTransId="{4D33B012-7073-4FF2-AA33-1A20C52DB0EB}" sibTransId="{746719B7-8F30-4D8F-A7DD-F32418B6258A}"/>
    <dgm:cxn modelId="{AD04F028-8DEA-42F3-A7F8-C6E7AC35A3F0}" srcId="{67AB278D-F837-4C3E-82B2-B2845C35EC65}" destId="{D6137EDE-D825-4D3C-A9DB-87ED94F689F3}" srcOrd="5" destOrd="0" parTransId="{B10240FC-5653-474E-9401-0440DAAA3533}" sibTransId="{E12CB902-DAC7-4E9D-AC1D-7EA59954F68D}"/>
    <dgm:cxn modelId="{5DAA3943-7A0F-463E-BC9A-683F34C5B567}" srcId="{67AB278D-F837-4C3E-82B2-B2845C35EC65}" destId="{C36B21EF-E377-47D1-99C2-8BD48C020772}" srcOrd="2" destOrd="0" parTransId="{E9E15917-D3E7-4A5D-AA83-F7AE9A969280}" sibTransId="{040CAEEA-127F-4610-92DA-9C53AB79E624}"/>
    <dgm:cxn modelId="{9F522C4A-50A7-441D-85E9-507E06ABB1CF}" type="presOf" srcId="{67AB278D-F837-4C3E-82B2-B2845C35EC65}" destId="{7E2E5813-180C-4BD3-A77C-B5707BBB24AC}" srcOrd="0" destOrd="0" presId="urn:microsoft.com/office/officeart/2005/8/layout/vList2"/>
    <dgm:cxn modelId="{45A1124E-E4D1-410B-A2E9-18FD002A4271}" type="presOf" srcId="{FAAD68E3-3A38-437B-A51D-0C574660F807}" destId="{449DD2EA-963A-4A20-93FC-8C43A08803E0}" srcOrd="0" destOrd="3" presId="urn:microsoft.com/office/officeart/2005/8/layout/vList2"/>
    <dgm:cxn modelId="{961EAA75-CE30-409C-978F-399361B7CA65}" type="presOf" srcId="{A7D24929-6A6E-45D1-9A80-1DD160D9AE58}" destId="{449DD2EA-963A-4A20-93FC-8C43A08803E0}" srcOrd="0" destOrd="6" presId="urn:microsoft.com/office/officeart/2005/8/layout/vList2"/>
    <dgm:cxn modelId="{915EB786-447E-479E-9352-7585AA80D718}" type="presOf" srcId="{D708B9A2-901C-4B29-B1B8-A70FE3EF7169}" destId="{449DD2EA-963A-4A20-93FC-8C43A08803E0}" srcOrd="0" destOrd="1" presId="urn:microsoft.com/office/officeart/2005/8/layout/vList2"/>
    <dgm:cxn modelId="{8DDCF289-CCAD-4EF1-9D3A-88558950A20E}" type="presOf" srcId="{D6137EDE-D825-4D3C-A9DB-87ED94F689F3}" destId="{449DD2EA-963A-4A20-93FC-8C43A08803E0}" srcOrd="0" destOrd="5" presId="urn:microsoft.com/office/officeart/2005/8/layout/vList2"/>
    <dgm:cxn modelId="{54F3AB8B-555D-4A3E-9D39-873006B42DE0}" type="presOf" srcId="{B0F9E2FC-14D7-493E-924B-CDE1405E6020}" destId="{449DD2EA-963A-4A20-93FC-8C43A08803E0}" srcOrd="0" destOrd="4" presId="urn:microsoft.com/office/officeart/2005/8/layout/vList2"/>
    <dgm:cxn modelId="{4C3DCA99-B407-413A-9004-B2E638307FEE}" type="presOf" srcId="{3C50BFCA-B8E2-4796-90E2-8C97E6500757}" destId="{AD1DFC70-D5AE-4EC6-A61A-74F6AF457661}" srcOrd="0" destOrd="0" presId="urn:microsoft.com/office/officeart/2005/8/layout/vList2"/>
    <dgm:cxn modelId="{D2ACF7A9-A853-41AF-91F7-198F61A7D5B4}" srcId="{67AB278D-F837-4C3E-82B2-B2845C35EC65}" destId="{D708B9A2-901C-4B29-B1B8-A70FE3EF7169}" srcOrd="1" destOrd="0" parTransId="{16F5BD03-68BA-46C1-988F-2D0260FDC29C}" sibTransId="{33C7E3B0-7A18-477C-867D-D6A4F6C39399}"/>
    <dgm:cxn modelId="{1D3635C2-5686-41F8-AD67-B0CCA40B6183}" type="presOf" srcId="{C36B21EF-E377-47D1-99C2-8BD48C020772}" destId="{449DD2EA-963A-4A20-93FC-8C43A08803E0}" srcOrd="0" destOrd="2" presId="urn:microsoft.com/office/officeart/2005/8/layout/vList2"/>
    <dgm:cxn modelId="{126546C9-005E-4F8F-81F7-EE925FFA63FD}" srcId="{67AB278D-F837-4C3E-82B2-B2845C35EC65}" destId="{FAAD68E3-3A38-437B-A51D-0C574660F807}" srcOrd="3" destOrd="0" parTransId="{2072493A-146E-41CD-AF9D-66ED5FF19B92}" sibTransId="{A1F02FAA-046B-4C91-9446-71334CFE3469}"/>
    <dgm:cxn modelId="{8E2D0FD6-B7AA-4510-94D3-C893DB4D5FAC}" srcId="{3C50BFCA-B8E2-4796-90E2-8C97E6500757}" destId="{67AB278D-F837-4C3E-82B2-B2845C35EC65}" srcOrd="0" destOrd="0" parTransId="{C593D642-515D-4E04-9917-6F7E25667101}" sibTransId="{44E1A4AC-707A-4140-9B6A-D462D4BB2287}"/>
    <dgm:cxn modelId="{3BA8D1E1-5F93-4CFD-9563-AFC35477AF94}" type="presOf" srcId="{79E34635-F1A7-4CB9-9FE0-9C4630973B40}" destId="{449DD2EA-963A-4A20-93FC-8C43A08803E0}" srcOrd="0" destOrd="0" presId="urn:microsoft.com/office/officeart/2005/8/layout/vList2"/>
    <dgm:cxn modelId="{0A4A77BA-0A3A-4EA5-AFEB-579009540342}" type="presParOf" srcId="{AD1DFC70-D5AE-4EC6-A61A-74F6AF457661}" destId="{7E2E5813-180C-4BD3-A77C-B5707BBB24AC}" srcOrd="0" destOrd="0" presId="urn:microsoft.com/office/officeart/2005/8/layout/vList2"/>
    <dgm:cxn modelId="{A2859D2D-3051-4534-8A69-2A9BD8D843E3}" type="presParOf" srcId="{AD1DFC70-D5AE-4EC6-A61A-74F6AF457661}" destId="{449DD2EA-963A-4A20-93FC-8C43A08803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0BFCA-B8E2-4796-90E2-8C97E65007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67AB278D-F837-4C3E-82B2-B2845C35EC65}">
      <dgm:prSet phldrT="[Tekst]" custT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r>
            <a:rPr lang="pl-PL" sz="4800" dirty="0">
              <a:solidFill>
                <a:schemeClr val="accent4">
                  <a:lumMod val="50000"/>
                </a:schemeClr>
              </a:solidFill>
            </a:rPr>
            <a:t>Założenia:</a:t>
          </a:r>
        </a:p>
      </dgm:t>
    </dgm:pt>
    <dgm:pt modelId="{C593D642-515D-4E04-9917-6F7E25667101}" type="parTrans" cxnId="{8E2D0FD6-B7AA-4510-94D3-C893DB4D5FAC}">
      <dgm:prSet/>
      <dgm:spPr/>
      <dgm:t>
        <a:bodyPr/>
        <a:lstStyle/>
        <a:p>
          <a:endParaRPr lang="pl-PL"/>
        </a:p>
      </dgm:t>
    </dgm:pt>
    <dgm:pt modelId="{44E1A4AC-707A-4140-9B6A-D462D4BB2287}" type="sibTrans" cxnId="{8E2D0FD6-B7AA-4510-94D3-C893DB4D5FAC}">
      <dgm:prSet/>
      <dgm:spPr/>
      <dgm:t>
        <a:bodyPr/>
        <a:lstStyle/>
        <a:p>
          <a:endParaRPr lang="pl-PL"/>
        </a:p>
      </dgm:t>
    </dgm:pt>
    <dgm:pt modelId="{79E34635-F1A7-4CB9-9FE0-9C4630973B40}">
      <dgm:prSet phldrT="[Tekst]"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Aplikacja dostępna dla dwóch lub więcej użytkowników</a:t>
          </a:r>
        </a:p>
      </dgm:t>
    </dgm:pt>
    <dgm:pt modelId="{91956070-7B07-4BBB-B0D2-9EDC76B0EDB4}" type="parTrans" cxnId="{77CB0B01-D2B4-47D7-9435-BD4E0F458E70}">
      <dgm:prSet/>
      <dgm:spPr/>
      <dgm:t>
        <a:bodyPr/>
        <a:lstStyle/>
        <a:p>
          <a:endParaRPr lang="pl-PL"/>
        </a:p>
      </dgm:t>
    </dgm:pt>
    <dgm:pt modelId="{A2F4B4E3-8129-4853-B47A-103B79422152}" type="sibTrans" cxnId="{77CB0B01-D2B4-47D7-9435-BD4E0F458E70}">
      <dgm:prSet/>
      <dgm:spPr/>
      <dgm:t>
        <a:bodyPr/>
        <a:lstStyle/>
        <a:p>
          <a:endParaRPr lang="pl-PL"/>
        </a:p>
      </dgm:t>
    </dgm:pt>
    <dgm:pt modelId="{091E7755-1C36-4220-9990-94C8F25CF154}">
      <dgm:prSet phldrT="[Tekst]"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Dostępność z każdego urządzenia</a:t>
          </a:r>
        </a:p>
      </dgm:t>
    </dgm:pt>
    <dgm:pt modelId="{1C1EB872-9FE1-41B8-AD1C-E49A5A173CAE}" type="parTrans" cxnId="{69567786-5888-4323-8757-C9F96AF8AC62}">
      <dgm:prSet/>
      <dgm:spPr/>
      <dgm:t>
        <a:bodyPr/>
        <a:lstStyle/>
        <a:p>
          <a:endParaRPr lang="pl-PL"/>
        </a:p>
      </dgm:t>
    </dgm:pt>
    <dgm:pt modelId="{9A7A3A2F-C288-43DC-BCF3-999D02E3291D}" type="sibTrans" cxnId="{69567786-5888-4323-8757-C9F96AF8AC62}">
      <dgm:prSet/>
      <dgm:spPr/>
      <dgm:t>
        <a:bodyPr/>
        <a:lstStyle/>
        <a:p>
          <a:endParaRPr lang="pl-PL"/>
        </a:p>
      </dgm:t>
    </dgm:pt>
    <dgm:pt modelId="{FA0346A6-D4EE-4E21-9957-CC0A0141E6D4}">
      <dgm:prSet phldrT="[Tekst]"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Prywatność danych – dostęp </a:t>
          </a:r>
          <a:r>
            <a:rPr lang="pl-PL" sz="3200" kern="1200" dirty="0">
              <a:solidFill>
                <a:srgbClr val="8064A2">
                  <a:lumMod val="50000"/>
                </a:srgbClr>
              </a:solidFill>
              <a:latin typeface="Helvetica"/>
              <a:ea typeface="Helvetica"/>
              <a:cs typeface="Helvetica"/>
            </a:rPr>
            <a:t>do treści po zalogowaniu</a:t>
          </a:r>
        </a:p>
      </dgm:t>
    </dgm:pt>
    <dgm:pt modelId="{9DD6273E-E32B-4782-845F-427CCE9027C5}" type="parTrans" cxnId="{6A86E3C9-861D-4B27-8F3D-4402795F5FFC}">
      <dgm:prSet/>
      <dgm:spPr/>
      <dgm:t>
        <a:bodyPr/>
        <a:lstStyle/>
        <a:p>
          <a:endParaRPr lang="pl-PL"/>
        </a:p>
      </dgm:t>
    </dgm:pt>
    <dgm:pt modelId="{8C6916C8-C599-4DC7-B538-0EFEC2C084A8}" type="sibTrans" cxnId="{6A86E3C9-861D-4B27-8F3D-4402795F5FFC}">
      <dgm:prSet/>
      <dgm:spPr/>
      <dgm:t>
        <a:bodyPr/>
        <a:lstStyle/>
        <a:p>
          <a:endParaRPr lang="pl-PL"/>
        </a:p>
      </dgm:t>
    </dgm:pt>
    <dgm:pt modelId="{885E15C7-AB1F-4947-BAE4-859B30C4EAAB}">
      <dgm:prSet phldrT="[Tekst]" custT="1"/>
      <dgm:spPr/>
      <dgm:t>
        <a:bodyPr/>
        <a:lstStyle/>
        <a:p>
          <a:pPr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rgbClr val="8064A2">
                  <a:lumMod val="50000"/>
                </a:srgbClr>
              </a:solidFill>
              <a:latin typeface="Helvetica"/>
              <a:ea typeface="Helvetica"/>
              <a:cs typeface="Helvetica"/>
            </a:rPr>
            <a:t> Role: Admin i User – użytkownik może przeglądać zawartość aplikacji</a:t>
          </a:r>
          <a:endParaRPr lang="pl-PL" sz="4400" kern="1200" dirty="0">
            <a:solidFill>
              <a:schemeClr val="accent4">
                <a:lumMod val="50000"/>
              </a:schemeClr>
            </a:solidFill>
          </a:endParaRPr>
        </a:p>
      </dgm:t>
    </dgm:pt>
    <dgm:pt modelId="{B36EDF47-B700-41A6-8A3F-46D97AE8D697}" type="parTrans" cxnId="{7074ACE5-009E-47AE-90AA-3C8398D6F62E}">
      <dgm:prSet/>
      <dgm:spPr/>
      <dgm:t>
        <a:bodyPr/>
        <a:lstStyle/>
        <a:p>
          <a:endParaRPr lang="pl-PL"/>
        </a:p>
      </dgm:t>
    </dgm:pt>
    <dgm:pt modelId="{510A92D6-FE86-4AF1-942C-D7A855CCD0A0}" type="sibTrans" cxnId="{7074ACE5-009E-47AE-90AA-3C8398D6F62E}">
      <dgm:prSet/>
      <dgm:spPr/>
      <dgm:t>
        <a:bodyPr/>
        <a:lstStyle/>
        <a:p>
          <a:endParaRPr lang="pl-PL"/>
        </a:p>
      </dgm:t>
    </dgm:pt>
    <dgm:pt modelId="{AD1DFC70-D5AE-4EC6-A61A-74F6AF457661}" type="pres">
      <dgm:prSet presAssocID="{3C50BFCA-B8E2-4796-90E2-8C97E6500757}" presName="linear" presStyleCnt="0">
        <dgm:presLayoutVars>
          <dgm:animLvl val="lvl"/>
          <dgm:resizeHandles val="exact"/>
        </dgm:presLayoutVars>
      </dgm:prSet>
      <dgm:spPr/>
    </dgm:pt>
    <dgm:pt modelId="{7E2E5813-180C-4BD3-A77C-B5707BBB24AC}" type="pres">
      <dgm:prSet presAssocID="{67AB278D-F837-4C3E-82B2-B2845C35EC65}" presName="parentText" presStyleLbl="node1" presStyleIdx="0" presStyleCnt="1" custScaleY="280054">
        <dgm:presLayoutVars>
          <dgm:chMax val="0"/>
          <dgm:bulletEnabled val="1"/>
        </dgm:presLayoutVars>
      </dgm:prSet>
      <dgm:spPr/>
    </dgm:pt>
    <dgm:pt modelId="{449DD2EA-963A-4A20-93FC-8C43A08803E0}" type="pres">
      <dgm:prSet presAssocID="{67AB278D-F837-4C3E-82B2-B2845C35EC65}" presName="childText" presStyleLbl="revTx" presStyleIdx="0" presStyleCnt="1" custScaleY="156119">
        <dgm:presLayoutVars>
          <dgm:bulletEnabled val="1"/>
        </dgm:presLayoutVars>
      </dgm:prSet>
      <dgm:spPr/>
    </dgm:pt>
  </dgm:ptLst>
  <dgm:cxnLst>
    <dgm:cxn modelId="{77CB0B01-D2B4-47D7-9435-BD4E0F458E70}" srcId="{67AB278D-F837-4C3E-82B2-B2845C35EC65}" destId="{79E34635-F1A7-4CB9-9FE0-9C4630973B40}" srcOrd="0" destOrd="0" parTransId="{91956070-7B07-4BBB-B0D2-9EDC76B0EDB4}" sibTransId="{A2F4B4E3-8129-4853-B47A-103B79422152}"/>
    <dgm:cxn modelId="{0ABE0E65-29E8-411C-B349-DC2EBA13982F}" type="presOf" srcId="{091E7755-1C36-4220-9990-94C8F25CF154}" destId="{449DD2EA-963A-4A20-93FC-8C43A08803E0}" srcOrd="0" destOrd="1" presId="urn:microsoft.com/office/officeart/2005/8/layout/vList2"/>
    <dgm:cxn modelId="{9F522C4A-50A7-441D-85E9-507E06ABB1CF}" type="presOf" srcId="{67AB278D-F837-4C3E-82B2-B2845C35EC65}" destId="{7E2E5813-180C-4BD3-A77C-B5707BBB24AC}" srcOrd="0" destOrd="0" presId="urn:microsoft.com/office/officeart/2005/8/layout/vList2"/>
    <dgm:cxn modelId="{69567786-5888-4323-8757-C9F96AF8AC62}" srcId="{67AB278D-F837-4C3E-82B2-B2845C35EC65}" destId="{091E7755-1C36-4220-9990-94C8F25CF154}" srcOrd="1" destOrd="0" parTransId="{1C1EB872-9FE1-41B8-AD1C-E49A5A173CAE}" sibTransId="{9A7A3A2F-C288-43DC-BCF3-999D02E3291D}"/>
    <dgm:cxn modelId="{CCD3C88F-17F1-49EA-BB44-850DC86C76B6}" type="presOf" srcId="{885E15C7-AB1F-4947-BAE4-859B30C4EAAB}" destId="{449DD2EA-963A-4A20-93FC-8C43A08803E0}" srcOrd="0" destOrd="3" presId="urn:microsoft.com/office/officeart/2005/8/layout/vList2"/>
    <dgm:cxn modelId="{4C3DCA99-B407-413A-9004-B2E638307FEE}" type="presOf" srcId="{3C50BFCA-B8E2-4796-90E2-8C97E6500757}" destId="{AD1DFC70-D5AE-4EC6-A61A-74F6AF457661}" srcOrd="0" destOrd="0" presId="urn:microsoft.com/office/officeart/2005/8/layout/vList2"/>
    <dgm:cxn modelId="{6A86E3C9-861D-4B27-8F3D-4402795F5FFC}" srcId="{67AB278D-F837-4C3E-82B2-B2845C35EC65}" destId="{FA0346A6-D4EE-4E21-9957-CC0A0141E6D4}" srcOrd="2" destOrd="0" parTransId="{9DD6273E-E32B-4782-845F-427CCE9027C5}" sibTransId="{8C6916C8-C599-4DC7-B538-0EFEC2C084A8}"/>
    <dgm:cxn modelId="{8E2D0FD6-B7AA-4510-94D3-C893DB4D5FAC}" srcId="{3C50BFCA-B8E2-4796-90E2-8C97E6500757}" destId="{67AB278D-F837-4C3E-82B2-B2845C35EC65}" srcOrd="0" destOrd="0" parTransId="{C593D642-515D-4E04-9917-6F7E25667101}" sibTransId="{44E1A4AC-707A-4140-9B6A-D462D4BB2287}"/>
    <dgm:cxn modelId="{BDBB38DF-9888-4552-97FA-7661AAAD2076}" type="presOf" srcId="{FA0346A6-D4EE-4E21-9957-CC0A0141E6D4}" destId="{449DD2EA-963A-4A20-93FC-8C43A08803E0}" srcOrd="0" destOrd="2" presId="urn:microsoft.com/office/officeart/2005/8/layout/vList2"/>
    <dgm:cxn modelId="{3BA8D1E1-5F93-4CFD-9563-AFC35477AF94}" type="presOf" srcId="{79E34635-F1A7-4CB9-9FE0-9C4630973B40}" destId="{449DD2EA-963A-4A20-93FC-8C43A08803E0}" srcOrd="0" destOrd="0" presId="urn:microsoft.com/office/officeart/2005/8/layout/vList2"/>
    <dgm:cxn modelId="{7074ACE5-009E-47AE-90AA-3C8398D6F62E}" srcId="{67AB278D-F837-4C3E-82B2-B2845C35EC65}" destId="{885E15C7-AB1F-4947-BAE4-859B30C4EAAB}" srcOrd="3" destOrd="0" parTransId="{B36EDF47-B700-41A6-8A3F-46D97AE8D697}" sibTransId="{510A92D6-FE86-4AF1-942C-D7A855CCD0A0}"/>
    <dgm:cxn modelId="{0A4A77BA-0A3A-4EA5-AFEB-579009540342}" type="presParOf" srcId="{AD1DFC70-D5AE-4EC6-A61A-74F6AF457661}" destId="{7E2E5813-180C-4BD3-A77C-B5707BBB24AC}" srcOrd="0" destOrd="0" presId="urn:microsoft.com/office/officeart/2005/8/layout/vList2"/>
    <dgm:cxn modelId="{A2859D2D-3051-4534-8A69-2A9BD8D843E3}" type="presParOf" srcId="{AD1DFC70-D5AE-4EC6-A61A-74F6AF457661}" destId="{449DD2EA-963A-4A20-93FC-8C43A08803E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5C5C2-3036-4363-A785-08708190B766}">
      <dsp:nvSpPr>
        <dsp:cNvPr id="0" name=""/>
        <dsp:cNvSpPr/>
      </dsp:nvSpPr>
      <dsp:spPr>
        <a:xfrm>
          <a:off x="0" y="0"/>
          <a:ext cx="1510518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8C26C-C769-4745-AAB9-8CE0C0E4EC72}">
      <dsp:nvSpPr>
        <dsp:cNvPr id="0" name=""/>
        <dsp:cNvSpPr/>
      </dsp:nvSpPr>
      <dsp:spPr>
        <a:xfrm>
          <a:off x="0" y="0"/>
          <a:ext cx="15105185" cy="111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100" kern="1200" dirty="0">
              <a:solidFill>
                <a:schemeClr val="accent4">
                  <a:lumMod val="50000"/>
                </a:schemeClr>
              </a:solidFill>
            </a:rPr>
            <a:t>Planer ślubny</a:t>
          </a:r>
        </a:p>
      </dsp:txBody>
      <dsp:txXfrm>
        <a:off x="0" y="0"/>
        <a:ext cx="15105185" cy="1117750"/>
      </dsp:txXfrm>
    </dsp:sp>
    <dsp:sp modelId="{35753B66-BAF6-46E4-9DA0-C2BE35E4B2EC}">
      <dsp:nvSpPr>
        <dsp:cNvPr id="0" name=""/>
        <dsp:cNvSpPr/>
      </dsp:nvSpPr>
      <dsp:spPr>
        <a:xfrm>
          <a:off x="0" y="1117750"/>
          <a:ext cx="1510518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DABA2-95E0-4778-AFDF-2D56BE91160F}">
      <dsp:nvSpPr>
        <dsp:cNvPr id="0" name=""/>
        <dsp:cNvSpPr/>
      </dsp:nvSpPr>
      <dsp:spPr>
        <a:xfrm>
          <a:off x="0" y="1117750"/>
          <a:ext cx="15105185" cy="111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100" kern="1200" dirty="0">
              <a:solidFill>
                <a:schemeClr val="accent4">
                  <a:lumMod val="50000"/>
                </a:schemeClr>
              </a:solidFill>
            </a:rPr>
            <a:t>Aplikacja do przygotowania ślubu przez przyszłych małżonków</a:t>
          </a:r>
        </a:p>
      </dsp:txBody>
      <dsp:txXfrm>
        <a:off x="0" y="1117750"/>
        <a:ext cx="15105185" cy="1117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E5813-180C-4BD3-A77C-B5707BBB24AC}">
      <dsp:nvSpPr>
        <dsp:cNvPr id="0" name=""/>
        <dsp:cNvSpPr/>
      </dsp:nvSpPr>
      <dsp:spPr>
        <a:xfrm>
          <a:off x="0" y="227219"/>
          <a:ext cx="9472893" cy="1216800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 dirty="0">
              <a:solidFill>
                <a:schemeClr val="accent4">
                  <a:lumMod val="50000"/>
                </a:schemeClr>
              </a:solidFill>
            </a:rPr>
            <a:t>Możliwości:</a:t>
          </a:r>
        </a:p>
      </dsp:txBody>
      <dsp:txXfrm>
        <a:off x="59399" y="286618"/>
        <a:ext cx="9354095" cy="1098002"/>
      </dsp:txXfrm>
    </dsp:sp>
    <dsp:sp modelId="{449DD2EA-963A-4A20-93FC-8C43A08803E0}">
      <dsp:nvSpPr>
        <dsp:cNvPr id="0" name=""/>
        <dsp:cNvSpPr/>
      </dsp:nvSpPr>
      <dsp:spPr>
        <a:xfrm>
          <a:off x="0" y="1444019"/>
          <a:ext cx="9472893" cy="4978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764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Lista zadań wraz ze statusami postępu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Lista gości – informacje o rozdanych zaproszeniach i potwierdzonych obecnościach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Lista prezentów – przydziel gości do kupna wymarzonych prezentów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Budżet - określ budżet, kontroluj wydatki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Logowanie i rejestracja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Dodawaj, edytuj i usuwaj co tylko chcesz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Dashboard z podsumowaniem wszystkich funkcji</a:t>
          </a:r>
        </a:p>
      </dsp:txBody>
      <dsp:txXfrm>
        <a:off x="0" y="1444019"/>
        <a:ext cx="9472893" cy="4978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E5813-180C-4BD3-A77C-B5707BBB24AC}">
      <dsp:nvSpPr>
        <dsp:cNvPr id="0" name=""/>
        <dsp:cNvSpPr/>
      </dsp:nvSpPr>
      <dsp:spPr>
        <a:xfrm>
          <a:off x="0" y="946"/>
          <a:ext cx="6189782" cy="1218177"/>
        </a:xfrm>
        <a:prstGeom prst="round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 dirty="0">
              <a:solidFill>
                <a:schemeClr val="accent4">
                  <a:lumMod val="50000"/>
                </a:schemeClr>
              </a:solidFill>
            </a:rPr>
            <a:t>Założenia:</a:t>
          </a:r>
        </a:p>
      </dsp:txBody>
      <dsp:txXfrm>
        <a:off x="59466" y="60412"/>
        <a:ext cx="6070850" cy="1099245"/>
      </dsp:txXfrm>
    </dsp:sp>
    <dsp:sp modelId="{449DD2EA-963A-4A20-93FC-8C43A08803E0}">
      <dsp:nvSpPr>
        <dsp:cNvPr id="0" name=""/>
        <dsp:cNvSpPr/>
      </dsp:nvSpPr>
      <dsp:spPr>
        <a:xfrm>
          <a:off x="0" y="1219123"/>
          <a:ext cx="6189782" cy="461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2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Aplikacja dostępna dla dwóch lub więcej użytkowników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Dostępność z każdego urządzenia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chemeClr val="accent4">
                  <a:lumMod val="50000"/>
                </a:schemeClr>
              </a:solidFill>
            </a:rPr>
            <a:t> Prywatność danych – dostęp </a:t>
          </a:r>
          <a:r>
            <a:rPr lang="pl-PL" sz="3200" kern="1200" dirty="0">
              <a:solidFill>
                <a:srgbClr val="8064A2">
                  <a:lumMod val="50000"/>
                </a:srgbClr>
              </a:solidFill>
              <a:latin typeface="Helvetica"/>
              <a:ea typeface="Helvetica"/>
              <a:cs typeface="Helvetica"/>
            </a:rPr>
            <a:t>do treści po zalogowaniu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lr>
              <a:schemeClr val="accent1"/>
            </a:buClr>
            <a:buFont typeface="Wingdings" panose="05000000000000000000" pitchFamily="2" charset="2"/>
            <a:buChar char="ü"/>
          </a:pPr>
          <a:r>
            <a:rPr lang="pl-PL" sz="3200" kern="1200" dirty="0">
              <a:solidFill>
                <a:srgbClr val="8064A2">
                  <a:lumMod val="50000"/>
                </a:srgbClr>
              </a:solidFill>
              <a:latin typeface="Helvetica"/>
              <a:ea typeface="Helvetica"/>
              <a:cs typeface="Helvetica"/>
            </a:rPr>
            <a:t> Role: Admin i User – użytkownik może przeglądać zawartość aplikacji</a:t>
          </a:r>
          <a:endParaRPr lang="pl-PL" sz="4400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0" y="1219123"/>
        <a:ext cx="6189782" cy="4618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0464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1pPr>
    <a:lvl2pPr indent="228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2pPr>
    <a:lvl3pPr indent="457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3pPr>
    <a:lvl4pPr indent="685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4pPr>
    <a:lvl5pPr indent="9144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5pPr>
    <a:lvl6pPr indent="11430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6pPr>
    <a:lvl7pPr indent="13716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7pPr>
    <a:lvl8pPr indent="16002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8pPr>
    <a:lvl9pPr indent="1828800" defTabSz="1087437" latinLnBrk="0">
      <a:spcBef>
        <a:spcPts val="900"/>
      </a:spcBef>
      <a:defRPr sz="28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16764002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6" y="6389688"/>
            <a:ext cx="16764000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16764001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pic>
        <p:nvPicPr>
          <p:cNvPr id="11" name="image6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42000" y="1157814"/>
            <a:ext cx="5080002" cy="1110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16764002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6" y="6389688"/>
            <a:ext cx="16764000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16764001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88833"/>
            <a:ext cx="20296194" cy="192655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Przykładowa tabela</a:t>
            </a:r>
            <a:endParaRPr dirty="0"/>
          </a:p>
        </p:txBody>
      </p:sp>
      <p:pic>
        <p:nvPicPr>
          <p:cNvPr id="7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5314950" y="3617913"/>
            <a:ext cx="13717588" cy="792003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e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88833"/>
            <a:ext cx="20296194" cy="192655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Przykładowa tabela</a:t>
            </a:r>
            <a:endParaRPr dirty="0"/>
          </a:p>
        </p:txBody>
      </p:sp>
      <p:sp>
        <p:nvSpPr>
          <p:cNvPr id="17" name="Symbol zastępczy tabeli 9"/>
          <p:cNvSpPr>
            <a:spLocks noGrp="1"/>
          </p:cNvSpPr>
          <p:nvPr>
            <p:ph type="tbl" sz="quarter" idx="10"/>
          </p:nvPr>
        </p:nvSpPr>
        <p:spPr>
          <a:xfrm>
            <a:off x="5314950" y="3617913"/>
            <a:ext cx="13717588" cy="7920037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17243425" y="3870326"/>
            <a:ext cx="6361113" cy="721677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400"/>
              </a:spcBef>
              <a:defRPr sz="3500"/>
            </a:pPr>
            <a:r>
              <a:rPr dirty="0"/>
              <a:t> Lorem ipsum lorem ipsum </a:t>
            </a:r>
          </a:p>
          <a:p>
            <a:pPr>
              <a:spcBef>
                <a:spcPts val="400"/>
              </a:spcBef>
              <a:defRPr sz="3500"/>
            </a:pPr>
            <a:r>
              <a:rPr dirty="0"/>
              <a:t> Lorem ipsum</a:t>
            </a:r>
          </a:p>
        </p:txBody>
      </p:sp>
      <p:sp>
        <p:nvSpPr>
          <p:cNvPr id="16" name="Shape 106"/>
          <p:cNvSpPr/>
          <p:nvPr userDrawn="1"/>
        </p:nvSpPr>
        <p:spPr>
          <a:xfrm>
            <a:off x="16764000" y="4115810"/>
            <a:ext cx="313315" cy="313316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7" name="Shape 107"/>
          <p:cNvSpPr/>
          <p:nvPr userDrawn="1"/>
        </p:nvSpPr>
        <p:spPr>
          <a:xfrm>
            <a:off x="16764000" y="4827010"/>
            <a:ext cx="313315" cy="313316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1269998" y="3870325"/>
            <a:ext cx="14589128" cy="72167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98525"/>
            <a:ext cx="20296194" cy="23018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Wykres z opisem</a:t>
            </a:r>
            <a:endParaRPr dirty="0"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ykr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sp>
        <p:nvSpPr>
          <p:cNvPr id="9" name="Shape 104"/>
          <p:cNvSpPr>
            <a:spLocks noGrp="1"/>
          </p:cNvSpPr>
          <p:nvPr>
            <p:ph type="body" sz="quarter" idx="4294967295"/>
          </p:nvPr>
        </p:nvSpPr>
        <p:spPr>
          <a:xfrm>
            <a:off x="17243425" y="3870326"/>
            <a:ext cx="6361113" cy="7216774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400"/>
              </a:spcBef>
              <a:defRPr sz="3500"/>
            </a:pPr>
            <a:r>
              <a:rPr dirty="0"/>
              <a:t> Lorem ipsum lorem ipsum </a:t>
            </a:r>
          </a:p>
          <a:p>
            <a:pPr>
              <a:spcBef>
                <a:spcPts val="400"/>
              </a:spcBef>
              <a:defRPr sz="3500"/>
            </a:pPr>
            <a:r>
              <a:rPr dirty="0"/>
              <a:t> Lorem ipsum</a:t>
            </a:r>
          </a:p>
        </p:txBody>
      </p:sp>
      <p:sp>
        <p:nvSpPr>
          <p:cNvPr id="16" name="Shape 106"/>
          <p:cNvSpPr/>
          <p:nvPr userDrawn="1"/>
        </p:nvSpPr>
        <p:spPr>
          <a:xfrm>
            <a:off x="16764000" y="4115810"/>
            <a:ext cx="313315" cy="313316"/>
          </a:xfrm>
          <a:prstGeom prst="ellipse">
            <a:avLst/>
          </a:prstGeom>
          <a:solidFill>
            <a:srgbClr val="3C3C4C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7" name="Shape 107"/>
          <p:cNvSpPr/>
          <p:nvPr userDrawn="1"/>
        </p:nvSpPr>
        <p:spPr>
          <a:xfrm>
            <a:off x="16764000" y="4827010"/>
            <a:ext cx="313315" cy="313316"/>
          </a:xfrm>
          <a:prstGeom prst="ellipse">
            <a:avLst/>
          </a:prstGeom>
          <a:solidFill>
            <a:srgbClr val="B4A0AA"/>
          </a:solidFill>
          <a:ln w="12700">
            <a:miter lim="400000"/>
          </a:ln>
        </p:spPr>
        <p:txBody>
          <a:bodyPr lIns="110709" tIns="110709" rIns="110709" bIns="110709"/>
          <a:lstStyle/>
          <a:p>
            <a:endParaRPr/>
          </a:p>
        </p:txBody>
      </p:sp>
      <p:sp>
        <p:nvSpPr>
          <p:cNvPr id="18" name="Symbol zastępczy wykresu 2"/>
          <p:cNvSpPr>
            <a:spLocks noGrp="1"/>
          </p:cNvSpPr>
          <p:nvPr>
            <p:ph type="chart" sz="quarter" idx="10"/>
          </p:nvPr>
        </p:nvSpPr>
        <p:spPr>
          <a:xfrm>
            <a:off x="1269998" y="3870325"/>
            <a:ext cx="14589128" cy="72167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endParaRPr lang="pl-PL" dirty="0"/>
          </a:p>
        </p:txBody>
      </p:sp>
      <p:sp>
        <p:nvSpPr>
          <p:cNvPr id="19" name="Shape 93"/>
          <p:cNvSpPr>
            <a:spLocks noGrp="1"/>
          </p:cNvSpPr>
          <p:nvPr>
            <p:ph type="title" idx="4294967295" hasCustomPrompt="1"/>
          </p:nvPr>
        </p:nvSpPr>
        <p:spPr>
          <a:xfrm>
            <a:off x="1269997" y="898525"/>
            <a:ext cx="20296194" cy="2301875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  <a:sym typeface="Adagio_Slab"/>
              </a:defRPr>
            </a:lvl1pPr>
          </a:lstStyle>
          <a:p>
            <a:r>
              <a:rPr lang="pl-PL" dirty="0"/>
              <a:t>Wykres z opisem</a:t>
            </a:r>
            <a:endParaRPr dirty="0"/>
          </a:p>
        </p:txBody>
      </p:sp>
      <p:sp>
        <p:nvSpPr>
          <p:cNvPr id="10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17094201" y="4500562"/>
            <a:ext cx="6510338" cy="7037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079788" cy="115379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braz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1"/>
          <p:cNvSpPr>
            <a:spLocks noGrp="1"/>
          </p:cNvSpPr>
          <p:nvPr>
            <p:ph type="body" sz="half" idx="4294967295"/>
          </p:nvPr>
        </p:nvSpPr>
        <p:spPr>
          <a:xfrm>
            <a:off x="17094201" y="4500562"/>
            <a:ext cx="6510338" cy="7037388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endParaRPr dirty="0"/>
          </a:p>
          <a:p>
            <a:pPr>
              <a:spcBef>
                <a:spcPts val="500"/>
              </a:spcBef>
            </a:pPr>
            <a:r>
              <a:rPr dirty="0"/>
              <a:t>Lorem ipsum  lorem ipsum  lore lorem ipsum lorem ipsum lorem ipsum.</a:t>
            </a:r>
          </a:p>
        </p:txBody>
      </p:sp>
      <p:sp>
        <p:nvSpPr>
          <p:cNvPr id="5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079788" cy="1153795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pl-PL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68">
          <p15:clr>
            <a:srgbClr val="FBAE40"/>
          </p15:clr>
        </p15:guide>
        <p15:guide id="2" pos="101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4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7000" dirty="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ajd pierwszy">
    <p:bg>
      <p:bgPr>
        <a:solidFill>
          <a:srgbClr val="3C3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6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lnSpc>
                <a:spcPct val="93000"/>
              </a:lnSpc>
              <a:spcBef>
                <a:spcPts val="0"/>
              </a:spcBef>
            </a:pP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sz="7000" dirty="0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sz="7000" dirty="0" err="1">
                <a:solidFill>
                  <a:srgbClr val="FFFFFF"/>
                </a:solidFill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sz="7000" dirty="0">
              <a:solidFill>
                <a:srgbClr val="FFFFFF"/>
              </a:solidFill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ajd pierwszy">
    <p:bg>
      <p:bgPr>
        <a:solidFill>
          <a:srgbClr val="B4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  <p:pic>
        <p:nvPicPr>
          <p:cNvPr id="4" name="image6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97035" y="1107013"/>
            <a:ext cx="5080002" cy="11107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97035" y="1107013"/>
            <a:ext cx="5080002" cy="1110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8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ajd pierwsz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087" y="1106064"/>
            <a:ext cx="5116950" cy="11109662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99" y="1105748"/>
            <a:ext cx="4883733" cy="1628917"/>
          </a:xfrm>
          <a:prstGeom prst="rect">
            <a:avLst/>
          </a:prstGeom>
        </p:spPr>
      </p:pic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>
              <a:lnSpc>
                <a:spcPct val="93000"/>
              </a:lnSpc>
              <a:spcBef>
                <a:spcPts val="0"/>
              </a:spcBef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>
                <a:solidFill>
                  <a:srgbClr val="3C3C4C"/>
                </a:solidFill>
              </a:rPr>
              <a:t>Tytuł prezentacji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lorem</a:t>
            </a:r>
            <a:r>
              <a:rPr lang="pl-PL" dirty="0">
                <a:solidFill>
                  <a:srgbClr val="3C3C4C"/>
                </a:solidFill>
              </a:rPr>
              <a:t> </a:t>
            </a:r>
            <a:r>
              <a:rPr lang="pl-PL" dirty="0" err="1">
                <a:solidFill>
                  <a:srgbClr val="3C3C4C"/>
                </a:solidFill>
              </a:rPr>
              <a:t>ipsum</a:t>
            </a:r>
            <a:endParaRPr lang="pl-PL" dirty="0">
              <a:solidFill>
                <a:srgbClr val="3C3C4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18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650" y="12105730"/>
            <a:ext cx="2444819" cy="81703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21420836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5" y="6389688"/>
            <a:ext cx="21420835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20364450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sp>
        <p:nvSpPr>
          <p:cNvPr id="11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kstow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01" y="12108309"/>
            <a:ext cx="2441868" cy="814459"/>
          </a:xfrm>
          <a:prstGeom prst="rect">
            <a:avLst/>
          </a:prstGeom>
        </p:spPr>
      </p:pic>
      <p:sp>
        <p:nvSpPr>
          <p:cNvPr id="25" name="Tytuł 1"/>
          <p:cNvSpPr>
            <a:spLocks noGrp="1"/>
          </p:cNvSpPr>
          <p:nvPr>
            <p:ph type="title" hasCustomPrompt="1"/>
          </p:nvPr>
        </p:nvSpPr>
        <p:spPr>
          <a:xfrm>
            <a:off x="1266825" y="3833814"/>
            <a:ext cx="21420836" cy="2227352"/>
          </a:xfrm>
          <a:prstGeom prst="rect">
            <a:avLst/>
          </a:prstGeom>
        </p:spPr>
        <p:txBody>
          <a:bodyPr/>
          <a:lstStyle>
            <a:lvl1pPr>
              <a:defRPr sz="3500" b="0" i="1" baseline="0">
                <a:solidFill>
                  <a:srgbClr val="3C3C4C"/>
                </a:solidFill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lorem</a:t>
            </a:r>
            <a:endParaRPr lang="pl-PL" dirty="0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0" hasCustomPrompt="1"/>
          </p:nvPr>
        </p:nvSpPr>
        <p:spPr>
          <a:xfrm>
            <a:off x="1266825" y="6389688"/>
            <a:ext cx="21420835" cy="3924300"/>
          </a:xfrm>
          <a:prstGeom prst="rect">
            <a:avLst/>
          </a:prstGeom>
        </p:spPr>
        <p:txBody>
          <a:bodyPr/>
          <a:lstStyle>
            <a:lvl1pPr>
              <a:defRPr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pPr>
              <a:defRPr sz="3500"/>
            </a:pP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>
              <a:defRPr sz="3500"/>
            </a:pP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Lorem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lorem</a:t>
            </a:r>
            <a:r>
              <a:rPr lang="pl-PL" b="0" i="0" baseline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0" i="0" baseline="0" dirty="0" err="1">
                <a:solidFill>
                  <a:schemeClr val="tx2">
                    <a:lumMod val="50000"/>
                  </a:schemeClr>
                </a:solidFill>
              </a:rPr>
              <a:t>ipsum</a:t>
            </a:r>
            <a:endParaRPr lang="pl-PL" b="0" i="0" baseline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1266825" y="844550"/>
            <a:ext cx="20364450" cy="2089150"/>
          </a:xfrm>
          <a:prstGeom prst="rect">
            <a:avLst/>
          </a:prstGeom>
        </p:spPr>
        <p:txBody>
          <a:bodyPr/>
          <a:lstStyle>
            <a:lvl1pPr>
              <a:defRPr sz="7000" baseline="0">
                <a:latin typeface="Adagio_Slab" charset="0"/>
                <a:ea typeface="Adagio_Slab" charset="0"/>
                <a:cs typeface="Adagio_Slab" charset="0"/>
              </a:defRPr>
            </a:lvl1pPr>
          </a:lstStyle>
          <a:p>
            <a:r>
              <a:rPr lang="pl-PL" dirty="0"/>
              <a:t>Tekst długi, który może zaczynać się od ozdobnego cytatu</a:t>
            </a:r>
          </a:p>
        </p:txBody>
      </p:sp>
      <p:sp>
        <p:nvSpPr>
          <p:cNvPr id="8" name="Shape 80">
            <a:extLst>
              <a:ext uri="{FF2B5EF4-FFF2-40B4-BE49-F238E27FC236}">
                <a16:creationId xmlns:a16="http://schemas.microsoft.com/office/drawing/2014/main" id="{D4582D27-2C15-485F-8215-572BAE7BB967}"/>
              </a:ext>
            </a:extLst>
          </p:cNvPr>
          <p:cNvSpPr txBox="1">
            <a:spLocks/>
          </p:cNvSpPr>
          <p:nvPr userDrawn="1"/>
        </p:nvSpPr>
        <p:spPr>
          <a:xfrm>
            <a:off x="21393150" y="906463"/>
            <a:ext cx="1771647" cy="10541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pl-PL" sz="6900" smtClean="0">
                <a:solidFill>
                  <a:srgbClr val="3C3C4C"/>
                </a:solidFill>
                <a:latin typeface="Radikal WUT" charset="0"/>
                <a:ea typeface="Radikal WUT" charset="0"/>
                <a:cs typeface="Radikal WUT" charset="0"/>
              </a:rPr>
              <a:pPr algn="r"/>
              <a:t>‹#›</a:t>
            </a:fld>
            <a:endParaRPr lang="pl-PL" sz="6900" dirty="0">
              <a:solidFill>
                <a:srgbClr val="3C3C4C"/>
              </a:solidFill>
              <a:latin typeface="Radikal WUT" charset="0"/>
              <a:ea typeface="Radikal WUT" charset="0"/>
              <a:cs typeface="Radikal WU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92">
          <p15:clr>
            <a:srgbClr val="FBAE40"/>
          </p15:clr>
        </p15:guide>
        <p15:guide id="2" orient="horz" pos="4025">
          <p15:clr>
            <a:srgbClr val="FBAE40"/>
          </p15:clr>
        </p15:guide>
        <p15:guide id="3" orient="horz" pos="2415">
          <p15:clr>
            <a:srgbClr val="FBAE40"/>
          </p15:clr>
        </p15:guide>
        <p15:guide id="4" pos="78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8.pn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816099" y="1107014"/>
            <a:ext cx="4883733" cy="164465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ymbol zastępczy tekstu 8"/>
          <p:cNvSpPr txBox="1">
            <a:spLocks/>
          </p:cNvSpPr>
          <p:nvPr userDrawn="1"/>
        </p:nvSpPr>
        <p:spPr>
          <a:xfrm>
            <a:off x="2870197" y="4194175"/>
            <a:ext cx="15726835" cy="2089150"/>
          </a:xfrm>
          <a:prstGeom prst="rect">
            <a:avLst/>
          </a:prstGeom>
        </p:spPr>
        <p:txBody>
          <a:bodyPr/>
          <a:lstStyle>
            <a:lvl1pPr marL="0" marR="0" indent="0" algn="l" defTabSz="1087437" rtl="0" latinLnBrk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1pPr>
            <a:lvl2pPr marL="681566" marR="0" indent="-338666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2pPr>
            <a:lvl3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3pPr>
            <a:lvl4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4pPr>
            <a:lvl5pPr marL="3429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5pPr>
            <a:lvl6pPr marL="8001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6pPr>
            <a:lvl7pPr marL="12573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7pPr>
            <a:lvl8pPr marL="17145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8pPr>
            <a:lvl9pPr marL="2171700" marR="0" indent="0" algn="l" defTabSz="1087437" rtl="0" latinLnBrk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3C3C4C"/>
                </a:solidFill>
                <a:uFillTx/>
                <a:latin typeface="Adagio_Slab"/>
                <a:ea typeface="Adagio_Slab"/>
                <a:cs typeface="Adagio_Slab"/>
                <a:sym typeface="Adagio_Slab"/>
              </a:defRPr>
            </a:lvl9pPr>
          </a:lstStyle>
          <a:p>
            <a:pPr hangingPunct="1"/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Tytuł prezentacji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lorem</a:t>
            </a:r>
            <a:r>
              <a:rPr lang="pl-PL" dirty="0">
                <a:latin typeface="Adagio_Slab" charset="0"/>
                <a:ea typeface="Adagio_Slab" charset="0"/>
                <a:cs typeface="Adagio_Slab" charset="0"/>
              </a:rPr>
              <a:t> </a:t>
            </a:r>
            <a:r>
              <a:rPr lang="pl-PL" dirty="0" err="1">
                <a:latin typeface="Adagio_Slab" charset="0"/>
                <a:ea typeface="Adagio_Slab" charset="0"/>
                <a:cs typeface="Adagio_Slab" charset="0"/>
              </a:rPr>
              <a:t>ipsum</a:t>
            </a:r>
            <a:endParaRPr lang="pl-PL" dirty="0">
              <a:latin typeface="Adagio_Slab" charset="0"/>
              <a:ea typeface="Adagio_Slab" charset="0"/>
              <a:cs typeface="Adagio_Slab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83" r:id="rId3"/>
    <p:sldLayoutId id="2147483682" r:id="rId4"/>
    <p:sldLayoutId id="2147483681" r:id="rId5"/>
    <p:sldLayoutId id="2147483673" r:id="rId6"/>
    <p:sldLayoutId id="2147483674" r:id="rId7"/>
    <p:sldLayoutId id="2147483671" r:id="rId8"/>
    <p:sldLayoutId id="2147483675" r:id="rId9"/>
    <p:sldLayoutId id="2147483670" r:id="rId10"/>
    <p:sldLayoutId id="2147483676" r:id="rId11"/>
    <p:sldLayoutId id="2147483660" r:id="rId12"/>
    <p:sldLayoutId id="2147483677" r:id="rId13"/>
    <p:sldLayoutId id="2147483664" r:id="rId14"/>
    <p:sldLayoutId id="2147483678" r:id="rId15"/>
    <p:sldLayoutId id="2147483663" r:id="rId16"/>
    <p:sldLayoutId id="2147483679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 charset="0"/>
          <a:ea typeface="+mn-ea"/>
          <a:cs typeface="+mn-cs"/>
          <a:sym typeface="Helvetica"/>
        </a:defRPr>
      </a:lvl1pPr>
      <a:lvl2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087437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3C3C4C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1pPr>
      <a:lvl2pPr marL="681566" marR="0" indent="-338666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2pPr>
      <a:lvl3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3pPr>
      <a:lvl4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4pPr>
      <a:lvl5pPr marL="3429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-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5pPr>
      <a:lvl6pPr marL="8001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6pPr>
      <a:lvl7pPr marL="12573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7pPr>
      <a:lvl8pPr marL="17145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8pPr>
      <a:lvl9pPr marL="2171700" marR="0" indent="0" algn="l" defTabSz="1087437" rtl="0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3C3C4C"/>
          </a:solidFill>
          <a:uFillTx/>
          <a:latin typeface="Adagio_Slab"/>
          <a:ea typeface="Adagio_Slab"/>
          <a:cs typeface="Adagio_Slab"/>
          <a:sym typeface="Adagio_Slab"/>
        </a:defRPr>
      </a:lvl9pPr>
    </p:bodyStyle>
    <p:otherStyle>
      <a:lvl1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1pPr>
      <a:lvl2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2pPr>
      <a:lvl3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3pPr>
      <a:lvl4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4pPr>
      <a:lvl5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5pPr>
      <a:lvl6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6pPr>
      <a:lvl7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7pPr>
      <a:lvl8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8pPr>
      <a:lvl9pPr marL="0" marR="0" indent="0" algn="r" defTabSz="1087437" rtl="0" latinLnBrk="0">
        <a:lnSpc>
          <a:spcPct val="93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dikal WU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42">
          <p15:clr>
            <a:srgbClr val="F26B43"/>
          </p15:clr>
        </p15:guide>
        <p15:guide id="2" pos="14869">
          <p15:clr>
            <a:srgbClr val="F26B43"/>
          </p15:clr>
        </p15:guide>
        <p15:guide id="3" orient="horz" pos="4420">
          <p15:clr>
            <a:srgbClr val="F26B43"/>
          </p15:clr>
        </p15:guide>
        <p15:guide id="4" pos="2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5250670-F882-4F3F-A3E2-33813AE313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417033"/>
            <a:ext cx="24408658" cy="7508631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Wedding Planner</a:t>
            </a:r>
          </a:p>
          <a:p>
            <a:r>
              <a:rPr lang="pl-PL" dirty="0"/>
              <a:t>Martyna i Edwin Piekarscy</a:t>
            </a:r>
          </a:p>
          <a:p>
            <a:endParaRPr lang="pl-PL" dirty="0"/>
          </a:p>
          <a:p>
            <a:r>
              <a:rPr lang="pl-PL" dirty="0"/>
              <a:t>19.06.2021</a:t>
            </a:r>
          </a:p>
        </p:txBody>
      </p:sp>
    </p:spTree>
    <p:extLst>
      <p:ext uri="{BB962C8B-B14F-4D97-AF65-F5344CB8AC3E}">
        <p14:creationId xmlns:p14="http://schemas.microsoft.com/office/powerpoint/2010/main" val="39429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ACB8C25-B661-411C-B4F8-E076553E7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Goście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0E09A64-06AD-46C5-8351-0C7A4420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80" y="2380406"/>
            <a:ext cx="19636925" cy="8955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CED6F9F-BB5A-4138-B3DA-8A082E6C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48" y="3892239"/>
            <a:ext cx="7098151" cy="398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67CFA02-0EFF-45CA-A414-C7C8B561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177" y="6732498"/>
            <a:ext cx="9265398" cy="582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668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39A76C6-6F40-4082-8897-EAA3A7D73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Prezenty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4055955-3504-4E55-8326-672DA510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1" y="2356090"/>
            <a:ext cx="19068632" cy="9302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BD1FFB9A-5322-445D-B440-CA3601B1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74" y="4183120"/>
            <a:ext cx="8292795" cy="4605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8215B5-2197-4457-831B-91C24EFBB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5317" y="4445240"/>
            <a:ext cx="6788820" cy="8512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5743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2A849E-A39A-408D-A896-99AAE733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6901"/>
            <a:ext cx="24384000" cy="2227352"/>
          </a:xfrm>
        </p:spPr>
        <p:txBody>
          <a:bodyPr/>
          <a:lstStyle/>
          <a:p>
            <a:r>
              <a:rPr lang="pl-PL" sz="5400" dirty="0"/>
              <a:t>					Admin									User</a:t>
            </a:r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1310B53C-C2C0-4F00-B1CF-F33DF3998C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Spring Security: role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379BCD8-59C6-4D7F-9D02-708B4D09E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4" t="10968" r="18212"/>
          <a:stretch/>
        </p:blipFill>
        <p:spPr>
          <a:xfrm>
            <a:off x="11879639" y="3910577"/>
            <a:ext cx="11469015" cy="619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5CC41D95-9B06-45D0-9861-33783EFE8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7" t="10141" r="18931"/>
          <a:stretch/>
        </p:blipFill>
        <p:spPr>
          <a:xfrm>
            <a:off x="801796" y="3910577"/>
            <a:ext cx="10782361" cy="619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8394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8B14860-9897-433B-B4AB-C13D39351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Struktura projektu</a:t>
            </a:r>
          </a:p>
        </p:txBody>
      </p:sp>
      <p:pic>
        <p:nvPicPr>
          <p:cNvPr id="2050" name="Picture 2" descr="Model–view–controller - Wikipedia">
            <a:extLst>
              <a:ext uri="{FF2B5EF4-FFF2-40B4-BE49-F238E27FC236}">
                <a16:creationId xmlns:a16="http://schemas.microsoft.com/office/drawing/2014/main" id="{04A9EC70-6049-4919-B326-6C1C6020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77" y="2933700"/>
            <a:ext cx="7919027" cy="87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E27AE80-A44A-4275-B0DB-3D20361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56" y="1102124"/>
            <a:ext cx="4739991" cy="11942918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85AD173-6A29-4EBF-9075-700F8B7D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476" y="1102124"/>
            <a:ext cx="4384970" cy="118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3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B825399-B68E-4E92-BCFF-84021BF9A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Diagramy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17C8219-3C0A-4C4F-B07D-1B5FCAB0A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8"/>
          <a:stretch/>
        </p:blipFill>
        <p:spPr>
          <a:xfrm>
            <a:off x="1266825" y="3194226"/>
            <a:ext cx="8399541" cy="7643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3453C3DA-571A-4856-BF85-7EB7A04D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824" y="1228169"/>
            <a:ext cx="13096451" cy="1125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9465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2D52064-E7F7-4086-A9EE-B959F085A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Baza danych H2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4B9A07B-52B0-4CD2-B545-5B2AC428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084" y="844550"/>
            <a:ext cx="7479879" cy="1166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D91805B-25E1-49D7-8AC7-A34B4570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365939"/>
            <a:ext cx="11317638" cy="6625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824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0E45475D-749F-472C-8DF7-F098C809D8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Statystyki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E83D8F13-17B4-41F7-9F68-5FDE09BC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03" y="7065596"/>
            <a:ext cx="23051624" cy="4396153"/>
          </a:xfrm>
          <a:prstGeom prst="rect">
            <a:avLst/>
          </a:prstGeom>
        </p:spPr>
      </p:pic>
      <p:graphicFrame>
        <p:nvGraphicFramePr>
          <p:cNvPr id="17" name="Tabela 17">
            <a:extLst>
              <a:ext uri="{FF2B5EF4-FFF2-40B4-BE49-F238E27FC236}">
                <a16:creationId xmlns:a16="http://schemas.microsoft.com/office/drawing/2014/main" id="{3B0C889C-7946-4D23-9D54-8095D342D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55960"/>
              </p:ext>
            </p:extLst>
          </p:nvPr>
        </p:nvGraphicFramePr>
        <p:xfrm>
          <a:off x="1266825" y="3058326"/>
          <a:ext cx="20045728" cy="3178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7298">
                  <a:extLst>
                    <a:ext uri="{9D8B030D-6E8A-4147-A177-3AD203B41FA5}">
                      <a16:colId xmlns:a16="http://schemas.microsoft.com/office/drawing/2014/main" val="2492655823"/>
                    </a:ext>
                  </a:extLst>
                </a:gridCol>
                <a:gridCol w="4747846">
                  <a:extLst>
                    <a:ext uri="{9D8B030D-6E8A-4147-A177-3AD203B41FA5}">
                      <a16:colId xmlns:a16="http://schemas.microsoft.com/office/drawing/2014/main" val="2010762862"/>
                    </a:ext>
                  </a:extLst>
                </a:gridCol>
                <a:gridCol w="5169877">
                  <a:extLst>
                    <a:ext uri="{9D8B030D-6E8A-4147-A177-3AD203B41FA5}">
                      <a16:colId xmlns:a16="http://schemas.microsoft.com/office/drawing/2014/main" val="3990767636"/>
                    </a:ext>
                  </a:extLst>
                </a:gridCol>
                <a:gridCol w="7420707">
                  <a:extLst>
                    <a:ext uri="{9D8B030D-6E8A-4147-A177-3AD203B41FA5}">
                      <a16:colId xmlns:a16="http://schemas.microsoft.com/office/drawing/2014/main" val="281647029"/>
                    </a:ext>
                  </a:extLst>
                </a:gridCol>
              </a:tblGrid>
              <a:tr h="863043">
                <a:tc>
                  <a:txBody>
                    <a:bodyPr/>
                    <a:lstStyle/>
                    <a:p>
                      <a:endParaRPr lang="pl-PL" sz="4800" dirty="0">
                        <a:solidFill>
                          <a:srgbClr val="3C3C4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Ilość plików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Suma linii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Suma rozmiaru plików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756775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JAVA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2493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73 </a:t>
                      </a:r>
                      <a:r>
                        <a:rPr lang="pl-PL" sz="4800" dirty="0" err="1">
                          <a:solidFill>
                            <a:srgbClr val="3C3C4C"/>
                          </a:solidFill>
                        </a:rPr>
                        <a:t>kB</a:t>
                      </a:r>
                      <a:endParaRPr lang="pl-PL" sz="4800" dirty="0">
                        <a:solidFill>
                          <a:srgbClr val="3C3C4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231243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1628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dirty="0">
                          <a:solidFill>
                            <a:srgbClr val="3C3C4C"/>
                          </a:solidFill>
                        </a:rPr>
                        <a:t>65 </a:t>
                      </a:r>
                      <a:r>
                        <a:rPr lang="pl-PL" sz="4800" dirty="0" err="1">
                          <a:solidFill>
                            <a:srgbClr val="3C3C4C"/>
                          </a:solidFill>
                        </a:rPr>
                        <a:t>kB</a:t>
                      </a:r>
                      <a:endParaRPr lang="pl-PL" sz="4800" dirty="0">
                        <a:solidFill>
                          <a:srgbClr val="3C3C4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14490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r>
                        <a:rPr lang="pl-PL" sz="4800" b="1" dirty="0">
                          <a:solidFill>
                            <a:srgbClr val="3C3C4C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b="1" dirty="0">
                          <a:solidFill>
                            <a:srgbClr val="3C3C4C"/>
                          </a:solidFill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b="1" dirty="0">
                          <a:solidFill>
                            <a:srgbClr val="3C3C4C"/>
                          </a:solidFill>
                        </a:rPr>
                        <a:t>4691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4800" b="1" dirty="0">
                          <a:solidFill>
                            <a:srgbClr val="3C3C4C"/>
                          </a:solidFill>
                        </a:rPr>
                        <a:t>158 </a:t>
                      </a:r>
                      <a:r>
                        <a:rPr lang="pl-PL" sz="4800" b="1" dirty="0" err="1">
                          <a:solidFill>
                            <a:srgbClr val="3C3C4C"/>
                          </a:solidFill>
                        </a:rPr>
                        <a:t>kB</a:t>
                      </a:r>
                      <a:endParaRPr lang="pl-PL" sz="4800" b="1" dirty="0">
                        <a:solidFill>
                          <a:srgbClr val="3C3C4C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72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487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85250670-F882-4F3F-A3E2-33813AE313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3417033"/>
            <a:ext cx="24408658" cy="7508631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Dziękujemy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166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22B5D83-904C-486D-9DBA-146DCBB8AE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Wedding Planner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4C194D-42C4-4179-9564-80F86484D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485022"/>
              </p:ext>
            </p:extLst>
          </p:nvPr>
        </p:nvGraphicFramePr>
        <p:xfrm>
          <a:off x="1123031" y="2512346"/>
          <a:ext cx="15105185" cy="22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FA3BB7-9855-451C-8336-6A465A7C8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443198"/>
              </p:ext>
            </p:extLst>
          </p:nvPr>
        </p:nvGraphicFramePr>
        <p:xfrm>
          <a:off x="1266825" y="4994032"/>
          <a:ext cx="9472893" cy="6649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AE7EEB0-69B9-42FD-B32C-888583E82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72634"/>
              </p:ext>
            </p:extLst>
          </p:nvPr>
        </p:nvGraphicFramePr>
        <p:xfrm>
          <a:off x="10902462" y="5205049"/>
          <a:ext cx="6189783" cy="583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934806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66FE035C-6E78-494F-BBB9-E8BA4B01A1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Technologie i narzędzia</a:t>
            </a:r>
          </a:p>
        </p:txBody>
      </p:sp>
      <p:pic>
        <p:nvPicPr>
          <p:cNvPr id="1028" name="Picture 4" descr="Java Logo">
            <a:extLst>
              <a:ext uri="{FF2B5EF4-FFF2-40B4-BE49-F238E27FC236}">
                <a16:creationId xmlns:a16="http://schemas.microsoft.com/office/drawing/2014/main" id="{6DD8C019-E96E-4485-A7CF-A391104C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175472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ing-boot-logo - THE CURIOUS DEVELOPER">
            <a:extLst>
              <a:ext uri="{FF2B5EF4-FFF2-40B4-BE49-F238E27FC236}">
                <a16:creationId xmlns:a16="http://schemas.microsoft.com/office/drawing/2014/main" id="{BB2E1360-F7FE-483D-BE62-304AE7D3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73" y="2248744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- Thymeleaf">
            <a:extLst>
              <a:ext uri="{FF2B5EF4-FFF2-40B4-BE49-F238E27FC236}">
                <a16:creationId xmlns:a16="http://schemas.microsoft.com/office/drawing/2014/main" id="{FFED5786-D036-4589-94C0-C339FFF3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113" y="2589844"/>
            <a:ext cx="8723579" cy="176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B3B1602-2588-4CEF-9F1B-CE232355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03" y="7863498"/>
            <a:ext cx="4292256" cy="277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ędę Kodzić - bootstrap-logo - Będę Kodzić">
            <a:extLst>
              <a:ext uri="{FF2B5EF4-FFF2-40B4-BE49-F238E27FC236}">
                <a16:creationId xmlns:a16="http://schemas.microsoft.com/office/drawing/2014/main" id="{E098603F-432B-4984-BB87-57E8077A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948" y="5349025"/>
            <a:ext cx="2883851" cy="23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D8CA91E-CD7A-44EB-816E-09D39126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166" y="5612538"/>
            <a:ext cx="1258914" cy="12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2 Database Engine">
            <a:extLst>
              <a:ext uri="{FF2B5EF4-FFF2-40B4-BE49-F238E27FC236}">
                <a16:creationId xmlns:a16="http://schemas.microsoft.com/office/drawing/2014/main" id="{CD44783F-AEA1-4C9C-A2BD-B3A98973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198" y="8207075"/>
            <a:ext cx="4517882" cy="247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Unit · GitHub">
            <a:extLst>
              <a:ext uri="{FF2B5EF4-FFF2-40B4-BE49-F238E27FC236}">
                <a16:creationId xmlns:a16="http://schemas.microsoft.com/office/drawing/2014/main" id="{C2178B3F-E235-4D43-9C13-0A3F49C6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776" y="5109958"/>
            <a:ext cx="2572195" cy="257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prowadzenie - Informatyka - materiały do nauki">
            <a:extLst>
              <a:ext uri="{FF2B5EF4-FFF2-40B4-BE49-F238E27FC236}">
                <a16:creationId xmlns:a16="http://schemas.microsoft.com/office/drawing/2014/main" id="{328E21CA-5F2E-40D9-B4CE-815CFC9D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8996" y="5349025"/>
            <a:ext cx="1715756" cy="17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7F3C8A88-185B-4D34-BCA8-B965D9B9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6" y="6002550"/>
            <a:ext cx="4762500" cy="120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telliJ IDEA – Wikipedia, wolna encyklopedia">
            <a:extLst>
              <a:ext uri="{FF2B5EF4-FFF2-40B4-BE49-F238E27FC236}">
                <a16:creationId xmlns:a16="http://schemas.microsoft.com/office/drawing/2014/main" id="{5ADD37AC-C2A6-4154-9C93-EE16EBF5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86" y="53490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28B361F5-54A0-46F5-9D42-1CB5326F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890" y="8811925"/>
            <a:ext cx="4977503" cy="13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31F595-9C1A-4C81-BFA3-AF8946A3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61" y="8244041"/>
            <a:ext cx="3391327" cy="23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81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8350D86-AC61-47BE-B870-3099A1A31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Dostępność: komputer, smartfon, tablet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5E8A11C-3FCE-484A-9B7F-61324DB0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60" y="2321673"/>
            <a:ext cx="18119079" cy="747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1ECEEA1D-0CD7-41FB-99A0-CFB9E2171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2" b="7508"/>
          <a:stretch/>
        </p:blipFill>
        <p:spPr>
          <a:xfrm>
            <a:off x="4745357" y="5035791"/>
            <a:ext cx="5001323" cy="7276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E6A37098-42F3-45E2-A1ED-DB1B54CE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7322" y="6146301"/>
            <a:ext cx="7776245" cy="6165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772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CB3ACE-0989-4B1B-A233-A16AEA6793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Strona powitalna przed zalogowaniem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57156AB-7596-4283-ACBB-0477AAF2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79" y="2624988"/>
            <a:ext cx="21606472" cy="8466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0059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8920AB67-8890-4D01-9DDE-411DD0C6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2" y="2392275"/>
            <a:ext cx="17828106" cy="7279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8BA8645-2082-4803-A6BE-A296FF09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33" y="4396922"/>
            <a:ext cx="16718590" cy="7804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704B726-9702-43EB-87E8-5FE1F8ACC0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Logowanie i rejestracja</a:t>
            </a:r>
          </a:p>
        </p:txBody>
      </p:sp>
    </p:spTree>
    <p:extLst>
      <p:ext uri="{BB962C8B-B14F-4D97-AF65-F5344CB8AC3E}">
        <p14:creationId xmlns:p14="http://schemas.microsoft.com/office/powerpoint/2010/main" val="2390411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A3734D-27E4-46D2-AAF0-104AA2E2AB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Strona główna po zalogowaniu – podsumowanie prac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0C46127E-221C-4C7B-BE42-BF9DAC4D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71" y="2133291"/>
            <a:ext cx="19469057" cy="9449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8154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81C8F9-FE40-4508-9088-3C7EF1717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Lista zadań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E49AA43-4B0D-46FD-A6DB-E1ACC38F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02" y="2522401"/>
            <a:ext cx="19851373" cy="8671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C894836-9BCA-4BD5-9734-3BC7AA3A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34" y="4655348"/>
            <a:ext cx="5783341" cy="7377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80DBB04-98F2-4B55-A64F-BF737376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577" y="5933773"/>
            <a:ext cx="6669314" cy="6604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24355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5255072-E954-4DF1-9902-F552A38E6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Budżet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8668D6E-91AE-4C48-960C-002F3EEC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53" y="2279163"/>
            <a:ext cx="18071447" cy="8735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BBB41382-3CE5-4CEF-932E-CBD5870B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802" y="1159604"/>
            <a:ext cx="6837091" cy="3767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D6D590A-4EC0-4393-99C0-94FFCE6D7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24" y="4156072"/>
            <a:ext cx="7296649" cy="5403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64575CBD-2CA4-496F-A01E-0D47F057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44" y="3274880"/>
            <a:ext cx="18033342" cy="8859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D88009A2-A115-40D0-BA6E-DACF3F5CA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6124" y="7251817"/>
            <a:ext cx="7567771" cy="5619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626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6ABA9C"/>
      </a:dk1>
      <a:lt1>
        <a:srgbClr val="6ABA9C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ABA9C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0709" tIns="110709" rIns="110709" bIns="110709" numCol="1" spcCol="38100" rtlCol="0" anchor="t">
        <a:spAutoFit/>
      </a:bodyPr>
      <a:lstStyle>
        <a:defPPr marL="0" marR="0" indent="0" algn="l" defTabSz="1087437" rtl="0" fontAlgn="auto" latinLnBrk="0" hangingPunct="0">
          <a:lnSpc>
            <a:spcPct val="120000"/>
          </a:lnSpc>
          <a:spcBef>
            <a:spcPts val="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6ABA9C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190</Words>
  <Application>Microsoft Office PowerPoint</Application>
  <PresentationFormat>Niestandardowy</PresentationFormat>
  <Paragraphs>52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5" baseType="lpstr">
      <vt:lpstr>Adagio_Slab</vt:lpstr>
      <vt:lpstr>Arial</vt:lpstr>
      <vt:lpstr>Calibri</vt:lpstr>
      <vt:lpstr>Helvetica</vt:lpstr>
      <vt:lpstr>Radikal WUT</vt:lpstr>
      <vt:lpstr>Times New Roman</vt:lpstr>
      <vt:lpstr>Wingdings</vt:lpstr>
      <vt:lpstr>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  Admin         User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Martyna Piekarska</dc:creator>
  <cp:lastModifiedBy>Piekarska Martyna (STUD)</cp:lastModifiedBy>
  <cp:revision>86</cp:revision>
  <dcterms:modified xsi:type="dcterms:W3CDTF">2021-06-11T18:40:20Z</dcterms:modified>
</cp:coreProperties>
</file>